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5" r:id="rId4"/>
  </p:sldMasterIdLst>
  <p:handoutMasterIdLst>
    <p:handoutMasterId r:id="rId13"/>
  </p:handoutMasterIdLst>
  <p:sldIdLst>
    <p:sldId id="284" r:id="rId5"/>
    <p:sldId id="261" r:id="rId6"/>
    <p:sldId id="286" r:id="rId7"/>
    <p:sldId id="267" r:id="rId8"/>
    <p:sldId id="264" r:id="rId9"/>
    <p:sldId id="281" r:id="rId10"/>
    <p:sldId id="285" r:id="rId11"/>
    <p:sldId id="28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64C216-26DD-53B8-7E5B-BD340423A37D}" name="Franklin, Samuel W" initials="FS" userId="S::samuel.franklin@dncr.nc.gov::1ace2ed8-f217-440a-b24a-2ba0905f38d1" providerId="AD"/>
  <p188:author id="{7344675E-19AB-B9F9-5E18-4FA09198671B}" name="McDowell, Emily" initials="ME" userId="S::emily.mcdowell@dncr.nc.gov::d4426e4f-1eec-4fa5-8c9a-331afde0e49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BF58D9-CFE2-4FFB-B4A5-FCDF35BB9A43}" v="21" dt="2025-06-18T21:52:21.114"/>
    <p1510:client id="{4128235A-82D8-4D2F-AE1E-2D7317865D30}" v="49" dt="2025-06-18T20:26:03.211"/>
    <p1510:client id="{8054F12E-366A-4E2D-8830-839D8DA8C13B}" v="138" dt="2025-06-18T20:54:43.038"/>
    <p1510:client id="{82C14A22-AA07-4534-8DF7-DEA490D2D0C5}" v="28" dt="2025-06-19T01:58:47.686"/>
    <p1510:client id="{83E65808-49B7-4661-A4DD-6E07122EFEF5}" v="14" dt="2025-06-19T10:08:04.426"/>
    <p1510:client id="{85E359EE-4858-4C1C-ADC6-17BCF18C69AF}" v="688" dt="2025-06-19T04:26:38.506"/>
    <p1510:client id="{B8A6FCE1-C7EC-4326-BAF8-4966B40E6173}" v="206" dt="2025-06-18T21:31:42.112"/>
    <p1510:client id="{FF44F405-DC70-4412-826E-D86C46188A74}" v="27" dt="2025-06-18T21:09:30.7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k, Dylan J" userId="S::dylan.clark@dncr.nc.gov::e96a0b2f-baf1-4143-a561-f76c7cc92533" providerId="AD" clId="Web-{10BF58D9-CFE2-4FFB-B4A5-FCDF35BB9A43}"/>
    <pc:docChg chg="modSld">
      <pc:chgData name="Clark, Dylan J" userId="S::dylan.clark@dncr.nc.gov::e96a0b2f-baf1-4143-a561-f76c7cc92533" providerId="AD" clId="Web-{10BF58D9-CFE2-4FFB-B4A5-FCDF35BB9A43}" dt="2025-06-18T21:52:20.786" v="19" actId="20577"/>
      <pc:docMkLst>
        <pc:docMk/>
      </pc:docMkLst>
      <pc:sldChg chg="modSp">
        <pc:chgData name="Clark, Dylan J" userId="S::dylan.clark@dncr.nc.gov::e96a0b2f-baf1-4143-a561-f76c7cc92533" providerId="AD" clId="Web-{10BF58D9-CFE2-4FFB-B4A5-FCDF35BB9A43}" dt="2025-06-18T21:52:20.786" v="19" actId="20577"/>
        <pc:sldMkLst>
          <pc:docMk/>
          <pc:sldMk cId="3566352762" sldId="261"/>
        </pc:sldMkLst>
        <pc:spChg chg="mod">
          <ac:chgData name="Clark, Dylan J" userId="S::dylan.clark@dncr.nc.gov::e96a0b2f-baf1-4143-a561-f76c7cc92533" providerId="AD" clId="Web-{10BF58D9-CFE2-4FFB-B4A5-FCDF35BB9A43}" dt="2025-06-18T21:52:20.786" v="19" actId="20577"/>
          <ac:spMkLst>
            <pc:docMk/>
            <pc:sldMk cId="3566352762" sldId="261"/>
            <ac:spMk id="9" creationId="{25C9A160-5AC6-06EF-754A-6D7B63499AD1}"/>
          </ac:spMkLst>
        </pc:spChg>
      </pc:sldChg>
    </pc:docChg>
  </pc:docChgLst>
  <pc:docChgLst>
    <pc:chgData name="Clark, Dylan J" userId="S::dylan.clark@dncr.nc.gov::e96a0b2f-baf1-4143-a561-f76c7cc92533" providerId="AD" clId="Web-{4BA962E9-D14A-40B7-B510-12FE3DC996DE}"/>
    <pc:docChg chg="modSld sldOrd">
      <pc:chgData name="Clark, Dylan J" userId="S::dylan.clark@dncr.nc.gov::e96a0b2f-baf1-4143-a561-f76c7cc92533" providerId="AD" clId="Web-{4BA962E9-D14A-40B7-B510-12FE3DC996DE}" dt="2025-06-13T20:41:13.539" v="19"/>
      <pc:docMkLst>
        <pc:docMk/>
      </pc:docMkLst>
      <pc:sldChg chg="ord">
        <pc:chgData name="Clark, Dylan J" userId="S::dylan.clark@dncr.nc.gov::e96a0b2f-baf1-4143-a561-f76c7cc92533" providerId="AD" clId="Web-{4BA962E9-D14A-40B7-B510-12FE3DC996DE}" dt="2025-06-13T20:41:13.539" v="19"/>
        <pc:sldMkLst>
          <pc:docMk/>
          <pc:sldMk cId="507107482" sldId="267"/>
        </pc:sldMkLst>
      </pc:sldChg>
      <pc:sldChg chg="modSp">
        <pc:chgData name="Clark, Dylan J" userId="S::dylan.clark@dncr.nc.gov::e96a0b2f-baf1-4143-a561-f76c7cc92533" providerId="AD" clId="Web-{4BA962E9-D14A-40B7-B510-12FE3DC996DE}" dt="2025-06-13T20:34:15.564" v="18" actId="1076"/>
        <pc:sldMkLst>
          <pc:docMk/>
          <pc:sldMk cId="2842368738" sldId="281"/>
        </pc:sldMkLst>
        <pc:picChg chg="mod">
          <ac:chgData name="Clark, Dylan J" userId="S::dylan.clark@dncr.nc.gov::e96a0b2f-baf1-4143-a561-f76c7cc92533" providerId="AD" clId="Web-{4BA962E9-D14A-40B7-B510-12FE3DC996DE}" dt="2025-06-13T20:34:15.564" v="18" actId="1076"/>
          <ac:picMkLst>
            <pc:docMk/>
            <pc:sldMk cId="2842368738" sldId="281"/>
            <ac:picMk id="5" creationId="{C6361E81-4C27-C053-4F90-56F6E9EEF59A}"/>
          </ac:picMkLst>
        </pc:picChg>
      </pc:sldChg>
    </pc:docChg>
  </pc:docChgLst>
  <pc:docChgLst>
    <pc:chgData name="Clark, Dylan J" userId="S::dylan.clark@dncr.nc.gov::e96a0b2f-baf1-4143-a561-f76c7cc92533" providerId="AD" clId="Web-{FF44F405-DC70-4412-826E-D86C46188A74}"/>
    <pc:docChg chg="modSld">
      <pc:chgData name="Clark, Dylan J" userId="S::dylan.clark@dncr.nc.gov::e96a0b2f-baf1-4143-a561-f76c7cc92533" providerId="AD" clId="Web-{FF44F405-DC70-4412-826E-D86C46188A74}" dt="2025-06-18T21:09:30.754" v="23" actId="20577"/>
      <pc:docMkLst>
        <pc:docMk/>
      </pc:docMkLst>
      <pc:sldChg chg="modSp">
        <pc:chgData name="Clark, Dylan J" userId="S::dylan.clark@dncr.nc.gov::e96a0b2f-baf1-4143-a561-f76c7cc92533" providerId="AD" clId="Web-{FF44F405-DC70-4412-826E-D86C46188A74}" dt="2025-06-18T21:03:55.740" v="5" actId="1076"/>
        <pc:sldMkLst>
          <pc:docMk/>
          <pc:sldMk cId="3566352762" sldId="261"/>
        </pc:sldMkLst>
        <pc:spChg chg="mod">
          <ac:chgData name="Clark, Dylan J" userId="S::dylan.clark@dncr.nc.gov::e96a0b2f-baf1-4143-a561-f76c7cc92533" providerId="AD" clId="Web-{FF44F405-DC70-4412-826E-D86C46188A74}" dt="2025-06-18T21:03:55.740" v="5" actId="1076"/>
          <ac:spMkLst>
            <pc:docMk/>
            <pc:sldMk cId="3566352762" sldId="261"/>
            <ac:spMk id="2" creationId="{4994AFD2-FF69-2FA6-4EED-CE2D85DB879D}"/>
          </ac:spMkLst>
        </pc:spChg>
      </pc:sldChg>
      <pc:sldChg chg="modSp">
        <pc:chgData name="Clark, Dylan J" userId="S::dylan.clark@dncr.nc.gov::e96a0b2f-baf1-4143-a561-f76c7cc92533" providerId="AD" clId="Web-{FF44F405-DC70-4412-826E-D86C46188A74}" dt="2025-06-18T21:09:30.754" v="23" actId="20577"/>
        <pc:sldMkLst>
          <pc:docMk/>
          <pc:sldMk cId="4068222690" sldId="285"/>
        </pc:sldMkLst>
        <pc:spChg chg="mod">
          <ac:chgData name="Clark, Dylan J" userId="S::dylan.clark@dncr.nc.gov::e96a0b2f-baf1-4143-a561-f76c7cc92533" providerId="AD" clId="Web-{FF44F405-DC70-4412-826E-D86C46188A74}" dt="2025-06-18T21:04:35.365" v="18" actId="20577"/>
          <ac:spMkLst>
            <pc:docMk/>
            <pc:sldMk cId="4068222690" sldId="285"/>
            <ac:spMk id="2" creationId="{FE0D1C95-8634-5F6E-1450-9CCE9B300401}"/>
          </ac:spMkLst>
        </pc:spChg>
        <pc:spChg chg="mod">
          <ac:chgData name="Clark, Dylan J" userId="S::dylan.clark@dncr.nc.gov::e96a0b2f-baf1-4143-a561-f76c7cc92533" providerId="AD" clId="Web-{FF44F405-DC70-4412-826E-D86C46188A74}" dt="2025-06-18T21:09:30.754" v="23" actId="20577"/>
          <ac:spMkLst>
            <pc:docMk/>
            <pc:sldMk cId="4068222690" sldId="285"/>
            <ac:spMk id="9" creationId="{2F940D00-E636-ACAB-2573-272FC7397E1C}"/>
          </ac:spMkLst>
        </pc:spChg>
      </pc:sldChg>
    </pc:docChg>
  </pc:docChgLst>
  <pc:docChgLst>
    <pc:chgData name="Clark, Dylan J" userId="S::dylan.clark@dncr.nc.gov::e96a0b2f-baf1-4143-a561-f76c7cc92533" providerId="AD" clId="Web-{4128235A-82D8-4D2F-AE1E-2D7317865D30}"/>
    <pc:docChg chg="delSld modSld sldOrd">
      <pc:chgData name="Clark, Dylan J" userId="S::dylan.clark@dncr.nc.gov::e96a0b2f-baf1-4143-a561-f76c7cc92533" providerId="AD" clId="Web-{4128235A-82D8-4D2F-AE1E-2D7317865D30}" dt="2025-06-18T20:26:03.211" v="45"/>
      <pc:docMkLst>
        <pc:docMk/>
      </pc:docMkLst>
      <pc:sldChg chg="del">
        <pc:chgData name="Clark, Dylan J" userId="S::dylan.clark@dncr.nc.gov::e96a0b2f-baf1-4143-a561-f76c7cc92533" providerId="AD" clId="Web-{4128235A-82D8-4D2F-AE1E-2D7317865D30}" dt="2025-06-18T20:23:16.346" v="39"/>
        <pc:sldMkLst>
          <pc:docMk/>
          <pc:sldMk cId="2124306069" sldId="256"/>
        </pc:sldMkLst>
      </pc:sldChg>
      <pc:sldChg chg="del">
        <pc:chgData name="Clark, Dylan J" userId="S::dylan.clark@dncr.nc.gov::e96a0b2f-baf1-4143-a561-f76c7cc92533" providerId="AD" clId="Web-{4128235A-82D8-4D2F-AE1E-2D7317865D30}" dt="2025-06-18T20:26:03.211" v="45"/>
        <pc:sldMkLst>
          <pc:docMk/>
          <pc:sldMk cId="3260526633" sldId="259"/>
        </pc:sldMkLst>
      </pc:sldChg>
      <pc:sldChg chg="del">
        <pc:chgData name="Clark, Dylan J" userId="S::dylan.clark@dncr.nc.gov::e96a0b2f-baf1-4143-a561-f76c7cc92533" providerId="AD" clId="Web-{4128235A-82D8-4D2F-AE1E-2D7317865D30}" dt="2025-06-18T20:23:58.769" v="40"/>
        <pc:sldMkLst>
          <pc:docMk/>
          <pc:sldMk cId="2841742896" sldId="260"/>
        </pc:sldMkLst>
      </pc:sldChg>
      <pc:sldChg chg="ord">
        <pc:chgData name="Clark, Dylan J" userId="S::dylan.clark@dncr.nc.gov::e96a0b2f-baf1-4143-a561-f76c7cc92533" providerId="AD" clId="Web-{4128235A-82D8-4D2F-AE1E-2D7317865D30}" dt="2025-06-18T20:25:45.383" v="44"/>
        <pc:sldMkLst>
          <pc:docMk/>
          <pc:sldMk cId="3046876216" sldId="262"/>
        </pc:sldMkLst>
      </pc:sldChg>
      <pc:sldChg chg="del">
        <pc:chgData name="Clark, Dylan J" userId="S::dylan.clark@dncr.nc.gov::e96a0b2f-baf1-4143-a561-f76c7cc92533" providerId="AD" clId="Web-{4128235A-82D8-4D2F-AE1E-2D7317865D30}" dt="2025-06-18T20:25:40.867" v="43"/>
        <pc:sldMkLst>
          <pc:docMk/>
          <pc:sldMk cId="1055116349" sldId="263"/>
        </pc:sldMkLst>
      </pc:sldChg>
      <pc:sldChg chg="del">
        <pc:chgData name="Clark, Dylan J" userId="S::dylan.clark@dncr.nc.gov::e96a0b2f-baf1-4143-a561-f76c7cc92533" providerId="AD" clId="Web-{4128235A-82D8-4D2F-AE1E-2D7317865D30}" dt="2025-06-18T20:25:38.617" v="42"/>
        <pc:sldMkLst>
          <pc:docMk/>
          <pc:sldMk cId="4136484687" sldId="266"/>
        </pc:sldMkLst>
      </pc:sldChg>
      <pc:sldChg chg="del">
        <pc:chgData name="Clark, Dylan J" userId="S::dylan.clark@dncr.nc.gov::e96a0b2f-baf1-4143-a561-f76c7cc92533" providerId="AD" clId="Web-{4128235A-82D8-4D2F-AE1E-2D7317865D30}" dt="2025-06-18T20:25:01.037" v="41"/>
        <pc:sldMkLst>
          <pc:docMk/>
          <pc:sldMk cId="1833578146" sldId="280"/>
        </pc:sldMkLst>
      </pc:sldChg>
      <pc:sldChg chg="addSp delSp modSp ord">
        <pc:chgData name="Clark, Dylan J" userId="S::dylan.clark@dncr.nc.gov::e96a0b2f-baf1-4143-a561-f76c7cc92533" providerId="AD" clId="Web-{4128235A-82D8-4D2F-AE1E-2D7317865D30}" dt="2025-06-18T20:22:57.689" v="38" actId="20577"/>
        <pc:sldMkLst>
          <pc:docMk/>
          <pc:sldMk cId="2538099568" sldId="284"/>
        </pc:sldMkLst>
        <pc:spChg chg="mod">
          <ac:chgData name="Clark, Dylan J" userId="S::dylan.clark@dncr.nc.gov::e96a0b2f-baf1-4143-a561-f76c7cc92533" providerId="AD" clId="Web-{4128235A-82D8-4D2F-AE1E-2D7317865D30}" dt="2025-06-18T20:22:34.516" v="35" actId="1076"/>
          <ac:spMkLst>
            <pc:docMk/>
            <pc:sldMk cId="2538099568" sldId="284"/>
            <ac:spMk id="2" creationId="{E4B5FAEE-0548-F4E2-7175-2624ED295B04}"/>
          </ac:spMkLst>
        </pc:spChg>
        <pc:spChg chg="del mod">
          <ac:chgData name="Clark, Dylan J" userId="S::dylan.clark@dncr.nc.gov::e96a0b2f-baf1-4143-a561-f76c7cc92533" providerId="AD" clId="Web-{4128235A-82D8-4D2F-AE1E-2D7317865D30}" dt="2025-06-18T20:21:12.013" v="3"/>
          <ac:spMkLst>
            <pc:docMk/>
            <pc:sldMk cId="2538099568" sldId="284"/>
            <ac:spMk id="3" creationId="{AECC3899-D262-7423-40CF-B43F5E1395CF}"/>
          </ac:spMkLst>
        </pc:spChg>
        <pc:spChg chg="add del mod">
          <ac:chgData name="Clark, Dylan J" userId="S::dylan.clark@dncr.nc.gov::e96a0b2f-baf1-4143-a561-f76c7cc92533" providerId="AD" clId="Web-{4128235A-82D8-4D2F-AE1E-2D7317865D30}" dt="2025-06-18T20:21:15.091" v="4"/>
          <ac:spMkLst>
            <pc:docMk/>
            <pc:sldMk cId="2538099568" sldId="284"/>
            <ac:spMk id="5" creationId="{3EAD3EE3-C3E5-5E74-101B-67025B0D62E6}"/>
          </ac:spMkLst>
        </pc:spChg>
        <pc:spChg chg="add mod">
          <ac:chgData name="Clark, Dylan J" userId="S::dylan.clark@dncr.nc.gov::e96a0b2f-baf1-4143-a561-f76c7cc92533" providerId="AD" clId="Web-{4128235A-82D8-4D2F-AE1E-2D7317865D30}" dt="2025-06-18T20:22:57.689" v="38" actId="20577"/>
          <ac:spMkLst>
            <pc:docMk/>
            <pc:sldMk cId="2538099568" sldId="284"/>
            <ac:spMk id="7" creationId="{85CF0ABA-4544-BFD4-8217-6D2B251EBA51}"/>
          </ac:spMkLst>
        </pc:spChg>
      </pc:sldChg>
    </pc:docChg>
  </pc:docChgLst>
  <pc:docChgLst>
    <pc:chgData name="Clark, Dylan J" userId="S::dylan.clark@dncr.nc.gov::e96a0b2f-baf1-4143-a561-f76c7cc92533" providerId="AD" clId="Web-{82C14A22-AA07-4534-8DF7-DEA490D2D0C5}"/>
    <pc:docChg chg="modSld sldOrd">
      <pc:chgData name="Clark, Dylan J" userId="S::dylan.clark@dncr.nc.gov::e96a0b2f-baf1-4143-a561-f76c7cc92533" providerId="AD" clId="Web-{82C14A22-AA07-4534-8DF7-DEA490D2D0C5}" dt="2025-06-19T01:58:47.686" v="29"/>
      <pc:docMkLst>
        <pc:docMk/>
      </pc:docMkLst>
      <pc:sldChg chg="modSp">
        <pc:chgData name="Clark, Dylan J" userId="S::dylan.clark@dncr.nc.gov::e96a0b2f-baf1-4143-a561-f76c7cc92533" providerId="AD" clId="Web-{82C14A22-AA07-4534-8DF7-DEA490D2D0C5}" dt="2025-06-19T01:54:38.593" v="15" actId="20577"/>
        <pc:sldMkLst>
          <pc:docMk/>
          <pc:sldMk cId="3566352762" sldId="261"/>
        </pc:sldMkLst>
        <pc:spChg chg="mod">
          <ac:chgData name="Clark, Dylan J" userId="S::dylan.clark@dncr.nc.gov::e96a0b2f-baf1-4143-a561-f76c7cc92533" providerId="AD" clId="Web-{82C14A22-AA07-4534-8DF7-DEA490D2D0C5}" dt="2025-06-19T01:54:38.593" v="15" actId="20577"/>
          <ac:spMkLst>
            <pc:docMk/>
            <pc:sldMk cId="3566352762" sldId="261"/>
            <ac:spMk id="9" creationId="{25C9A160-5AC6-06EF-754A-6D7B63499AD1}"/>
          </ac:spMkLst>
        </pc:spChg>
      </pc:sldChg>
      <pc:sldChg chg="modSp">
        <pc:chgData name="Clark, Dylan J" userId="S::dylan.clark@dncr.nc.gov::e96a0b2f-baf1-4143-a561-f76c7cc92533" providerId="AD" clId="Web-{82C14A22-AA07-4534-8DF7-DEA490D2D0C5}" dt="2025-06-19T01:56:16.108" v="28" actId="1076"/>
        <pc:sldMkLst>
          <pc:docMk/>
          <pc:sldMk cId="3816158055" sldId="264"/>
        </pc:sldMkLst>
        <pc:graphicFrameChg chg="mod">
          <ac:chgData name="Clark, Dylan J" userId="S::dylan.clark@dncr.nc.gov::e96a0b2f-baf1-4143-a561-f76c7cc92533" providerId="AD" clId="Web-{82C14A22-AA07-4534-8DF7-DEA490D2D0C5}" dt="2025-06-19T01:56:16.108" v="28" actId="1076"/>
          <ac:graphicFrameMkLst>
            <pc:docMk/>
            <pc:sldMk cId="3816158055" sldId="264"/>
            <ac:graphicFrameMk id="7" creationId="{EAFADF38-65C2-E67A-88AA-BFC52375F788}"/>
          </ac:graphicFrameMkLst>
        </pc:graphicFrameChg>
      </pc:sldChg>
      <pc:sldChg chg="ord">
        <pc:chgData name="Clark, Dylan J" userId="S::dylan.clark@dncr.nc.gov::e96a0b2f-baf1-4143-a561-f76c7cc92533" providerId="AD" clId="Web-{82C14A22-AA07-4534-8DF7-DEA490D2D0C5}" dt="2025-06-19T01:58:47.686" v="29"/>
        <pc:sldMkLst>
          <pc:docMk/>
          <pc:sldMk cId="507107482" sldId="267"/>
        </pc:sldMkLst>
      </pc:sldChg>
      <pc:sldChg chg="modSp">
        <pc:chgData name="Clark, Dylan J" userId="S::dylan.clark@dncr.nc.gov::e96a0b2f-baf1-4143-a561-f76c7cc92533" providerId="AD" clId="Web-{82C14A22-AA07-4534-8DF7-DEA490D2D0C5}" dt="2025-06-19T01:55:02.421" v="26" actId="20577"/>
        <pc:sldMkLst>
          <pc:docMk/>
          <pc:sldMk cId="3039662330" sldId="286"/>
        </pc:sldMkLst>
        <pc:spChg chg="mod">
          <ac:chgData name="Clark, Dylan J" userId="S::dylan.clark@dncr.nc.gov::e96a0b2f-baf1-4143-a561-f76c7cc92533" providerId="AD" clId="Web-{82C14A22-AA07-4534-8DF7-DEA490D2D0C5}" dt="2025-06-19T01:55:02.421" v="26" actId="20577"/>
          <ac:spMkLst>
            <pc:docMk/>
            <pc:sldMk cId="3039662330" sldId="286"/>
            <ac:spMk id="9" creationId="{8514EEB2-2678-E794-3DDC-E06405BF4BEA}"/>
          </ac:spMkLst>
        </pc:spChg>
      </pc:sldChg>
    </pc:docChg>
  </pc:docChgLst>
  <pc:docChgLst>
    <pc:chgData name="Blewitt, Rosemarie" userId="S::rosemarie.blewitt@dncr.nc.gov::75793244-b596-46fb-b1de-694fbc9682d3" providerId="AD" clId="Web-{563CC32A-C1A6-D5D2-AFE2-96AAF70AA45C}"/>
    <pc:docChg chg="addSld modSld">
      <pc:chgData name="Blewitt, Rosemarie" userId="S::rosemarie.blewitt@dncr.nc.gov::75793244-b596-46fb-b1de-694fbc9682d3" providerId="AD" clId="Web-{563CC32A-C1A6-D5D2-AFE2-96AAF70AA45C}" dt="2025-02-13T17:52:30.085" v="458" actId="20577"/>
      <pc:docMkLst>
        <pc:docMk/>
      </pc:docMkLst>
      <pc:sldChg chg="modSp">
        <pc:chgData name="Blewitt, Rosemarie" userId="S::rosemarie.blewitt@dncr.nc.gov::75793244-b596-46fb-b1de-694fbc9682d3" providerId="AD" clId="Web-{563CC32A-C1A6-D5D2-AFE2-96AAF70AA45C}" dt="2025-02-13T16:57:36.246" v="303" actId="20577"/>
        <pc:sldMkLst>
          <pc:docMk/>
          <pc:sldMk cId="2710797975" sldId="257"/>
        </pc:sldMkLst>
      </pc:sldChg>
      <pc:sldChg chg="modSp">
        <pc:chgData name="Blewitt, Rosemarie" userId="S::rosemarie.blewitt@dncr.nc.gov::75793244-b596-46fb-b1de-694fbc9682d3" providerId="AD" clId="Web-{563CC32A-C1A6-D5D2-AFE2-96AAF70AA45C}" dt="2025-02-13T17:52:30.085" v="458" actId="20577"/>
        <pc:sldMkLst>
          <pc:docMk/>
          <pc:sldMk cId="1055116349" sldId="263"/>
        </pc:sldMkLst>
      </pc:sldChg>
      <pc:sldChg chg="modSp">
        <pc:chgData name="Blewitt, Rosemarie" userId="S::rosemarie.blewitt@dncr.nc.gov::75793244-b596-46fb-b1de-694fbc9682d3" providerId="AD" clId="Web-{563CC32A-C1A6-D5D2-AFE2-96AAF70AA45C}" dt="2025-02-13T17:03:21.955" v="434" actId="14100"/>
        <pc:sldMkLst>
          <pc:docMk/>
          <pc:sldMk cId="2842368738" sldId="281"/>
        </pc:sldMkLst>
      </pc:sldChg>
      <pc:sldChg chg="modSp new">
        <pc:chgData name="Blewitt, Rosemarie" userId="S::rosemarie.blewitt@dncr.nc.gov::75793244-b596-46fb-b1de-694fbc9682d3" providerId="AD" clId="Web-{563CC32A-C1A6-D5D2-AFE2-96AAF70AA45C}" dt="2025-02-13T16:58:01.778" v="352" actId="20577"/>
        <pc:sldMkLst>
          <pc:docMk/>
          <pc:sldMk cId="3324110485" sldId="282"/>
        </pc:sldMkLst>
      </pc:sldChg>
    </pc:docChg>
  </pc:docChgLst>
  <pc:docChgLst>
    <pc:chgData name="Clark, Dylan J" userId="S::dylan.clark@dncr.nc.gov::e96a0b2f-baf1-4143-a561-f76c7cc92533" providerId="AD" clId="Web-{8054F12E-366A-4E2D-8830-839D8DA8C13B}"/>
    <pc:docChg chg="modSld sldOrd">
      <pc:chgData name="Clark, Dylan J" userId="S::dylan.clark@dncr.nc.gov::e96a0b2f-baf1-4143-a561-f76c7cc92533" providerId="AD" clId="Web-{8054F12E-366A-4E2D-8830-839D8DA8C13B}" dt="2025-06-18T20:54:43.038" v="133" actId="1076"/>
      <pc:docMkLst>
        <pc:docMk/>
      </pc:docMkLst>
      <pc:sldChg chg="modSp">
        <pc:chgData name="Clark, Dylan J" userId="S::dylan.clark@dncr.nc.gov::e96a0b2f-baf1-4143-a561-f76c7cc92533" providerId="AD" clId="Web-{8054F12E-366A-4E2D-8830-839D8DA8C13B}" dt="2025-06-18T20:54:43.038" v="133" actId="1076"/>
        <pc:sldMkLst>
          <pc:docMk/>
          <pc:sldMk cId="3566352762" sldId="261"/>
        </pc:sldMkLst>
        <pc:spChg chg="mod">
          <ac:chgData name="Clark, Dylan J" userId="S::dylan.clark@dncr.nc.gov::e96a0b2f-baf1-4143-a561-f76c7cc92533" providerId="AD" clId="Web-{8054F12E-366A-4E2D-8830-839D8DA8C13B}" dt="2025-06-18T20:44:47.256" v="109" actId="20577"/>
          <ac:spMkLst>
            <pc:docMk/>
            <pc:sldMk cId="3566352762" sldId="261"/>
            <ac:spMk id="2" creationId="{4994AFD2-FF69-2FA6-4EED-CE2D85DB879D}"/>
          </ac:spMkLst>
        </pc:spChg>
        <pc:spChg chg="mod">
          <ac:chgData name="Clark, Dylan J" userId="S::dylan.clark@dncr.nc.gov::e96a0b2f-baf1-4143-a561-f76c7cc92533" providerId="AD" clId="Web-{8054F12E-366A-4E2D-8830-839D8DA8C13B}" dt="2025-06-18T20:54:43.038" v="133" actId="1076"/>
          <ac:spMkLst>
            <pc:docMk/>
            <pc:sldMk cId="3566352762" sldId="261"/>
            <ac:spMk id="9" creationId="{25C9A160-5AC6-06EF-754A-6D7B63499AD1}"/>
          </ac:spMkLst>
        </pc:spChg>
      </pc:sldChg>
      <pc:sldChg chg="addSp modSp mod setBg">
        <pc:chgData name="Clark, Dylan J" userId="S::dylan.clark@dncr.nc.gov::e96a0b2f-baf1-4143-a561-f76c7cc92533" providerId="AD" clId="Web-{8054F12E-366A-4E2D-8830-839D8DA8C13B}" dt="2025-06-18T20:40:24.693" v="41" actId="20577"/>
        <pc:sldMkLst>
          <pc:docMk/>
          <pc:sldMk cId="2538099568" sldId="284"/>
        </pc:sldMkLst>
        <pc:spChg chg="mod">
          <ac:chgData name="Clark, Dylan J" userId="S::dylan.clark@dncr.nc.gov::e96a0b2f-baf1-4143-a561-f76c7cc92533" providerId="AD" clId="Web-{8054F12E-366A-4E2D-8830-839D8DA8C13B}" dt="2025-06-18T20:40:01.521" v="16" actId="1076"/>
          <ac:spMkLst>
            <pc:docMk/>
            <pc:sldMk cId="2538099568" sldId="284"/>
            <ac:spMk id="2" creationId="{E4B5FAEE-0548-F4E2-7175-2624ED295B04}"/>
          </ac:spMkLst>
        </pc:spChg>
        <pc:spChg chg="mod">
          <ac:chgData name="Clark, Dylan J" userId="S::dylan.clark@dncr.nc.gov::e96a0b2f-baf1-4143-a561-f76c7cc92533" providerId="AD" clId="Web-{8054F12E-366A-4E2D-8830-839D8DA8C13B}" dt="2025-06-18T20:40:24.693" v="41" actId="20577"/>
          <ac:spMkLst>
            <pc:docMk/>
            <pc:sldMk cId="2538099568" sldId="284"/>
            <ac:spMk id="7" creationId="{85CF0ABA-4544-BFD4-8217-6D2B251EBA51}"/>
          </ac:spMkLst>
        </pc:spChg>
        <pc:spChg chg="add">
          <ac:chgData name="Clark, Dylan J" userId="S::dylan.clark@dncr.nc.gov::e96a0b2f-baf1-4143-a561-f76c7cc92533" providerId="AD" clId="Web-{8054F12E-366A-4E2D-8830-839D8DA8C13B}" dt="2025-06-18T20:39:45.099" v="9"/>
          <ac:spMkLst>
            <pc:docMk/>
            <pc:sldMk cId="2538099568" sldId="284"/>
            <ac:spMk id="12" creationId="{25C8D2C1-DA83-420D-9635-D52CE066B5DA}"/>
          </ac:spMkLst>
        </pc:spChg>
        <pc:spChg chg="add">
          <ac:chgData name="Clark, Dylan J" userId="S::dylan.clark@dncr.nc.gov::e96a0b2f-baf1-4143-a561-f76c7cc92533" providerId="AD" clId="Web-{8054F12E-366A-4E2D-8830-839D8DA8C13B}" dt="2025-06-18T20:39:45.099" v="9"/>
          <ac:spMkLst>
            <pc:docMk/>
            <pc:sldMk cId="2538099568" sldId="284"/>
            <ac:spMk id="14" creationId="{434F74C9-6A0B-409E-AD1C-45B58BE91BB8}"/>
          </ac:spMkLst>
        </pc:spChg>
        <pc:spChg chg="add">
          <ac:chgData name="Clark, Dylan J" userId="S::dylan.clark@dncr.nc.gov::e96a0b2f-baf1-4143-a561-f76c7cc92533" providerId="AD" clId="Web-{8054F12E-366A-4E2D-8830-839D8DA8C13B}" dt="2025-06-18T20:39:45.099" v="9"/>
          <ac:spMkLst>
            <pc:docMk/>
            <pc:sldMk cId="2538099568" sldId="284"/>
            <ac:spMk id="18" creationId="{90AA6468-80AC-4DDF-9CFB-C7A9507E203F}"/>
          </ac:spMkLst>
        </pc:spChg>
        <pc:spChg chg="add">
          <ac:chgData name="Clark, Dylan J" userId="S::dylan.clark@dncr.nc.gov::e96a0b2f-baf1-4143-a561-f76c7cc92533" providerId="AD" clId="Web-{8054F12E-366A-4E2D-8830-839D8DA8C13B}" dt="2025-06-18T20:39:45.099" v="9"/>
          <ac:spMkLst>
            <pc:docMk/>
            <pc:sldMk cId="2538099568" sldId="284"/>
            <ac:spMk id="20" creationId="{4AB900CC-5074-4746-A1A4-AF640455BD43}"/>
          </ac:spMkLst>
        </pc:spChg>
        <pc:picChg chg="add mod">
          <ac:chgData name="Clark, Dylan J" userId="S::dylan.clark@dncr.nc.gov::e96a0b2f-baf1-4143-a561-f76c7cc92533" providerId="AD" clId="Web-{8054F12E-366A-4E2D-8830-839D8DA8C13B}" dt="2025-06-18T20:39:45.099" v="9"/>
          <ac:picMkLst>
            <pc:docMk/>
            <pc:sldMk cId="2538099568" sldId="284"/>
            <ac:picMk id="3" creationId="{05FD4FA1-725C-3D5B-2DD2-CC8F918BE401}"/>
          </ac:picMkLst>
        </pc:picChg>
        <pc:cxnChg chg="add">
          <ac:chgData name="Clark, Dylan J" userId="S::dylan.clark@dncr.nc.gov::e96a0b2f-baf1-4143-a561-f76c7cc92533" providerId="AD" clId="Web-{8054F12E-366A-4E2D-8830-839D8DA8C13B}" dt="2025-06-18T20:39:45.099" v="9"/>
          <ac:cxnSpMkLst>
            <pc:docMk/>
            <pc:sldMk cId="2538099568" sldId="284"/>
            <ac:cxnSpMk id="16" creationId="{F5486A9D-1265-4B57-91E6-68E666B978BC}"/>
          </ac:cxnSpMkLst>
        </pc:cxnChg>
      </pc:sldChg>
      <pc:sldChg chg="modSp ord">
        <pc:chgData name="Clark, Dylan J" userId="S::dylan.clark@dncr.nc.gov::e96a0b2f-baf1-4143-a561-f76c7cc92533" providerId="AD" clId="Web-{8054F12E-366A-4E2D-8830-839D8DA8C13B}" dt="2025-06-18T20:47:29.006" v="127" actId="20577"/>
        <pc:sldMkLst>
          <pc:docMk/>
          <pc:sldMk cId="3039662330" sldId="286"/>
        </pc:sldMkLst>
        <pc:spChg chg="mod">
          <ac:chgData name="Clark, Dylan J" userId="S::dylan.clark@dncr.nc.gov::e96a0b2f-baf1-4143-a561-f76c7cc92533" providerId="AD" clId="Web-{8054F12E-366A-4E2D-8830-839D8DA8C13B}" dt="2025-06-18T20:46:45.818" v="123" actId="14100"/>
          <ac:spMkLst>
            <pc:docMk/>
            <pc:sldMk cId="3039662330" sldId="286"/>
            <ac:spMk id="2" creationId="{AD084A19-4F3C-2DAC-D757-A54FFC986821}"/>
          </ac:spMkLst>
        </pc:spChg>
        <pc:spChg chg="mod">
          <ac:chgData name="Clark, Dylan J" userId="S::dylan.clark@dncr.nc.gov::e96a0b2f-baf1-4143-a561-f76c7cc92533" providerId="AD" clId="Web-{8054F12E-366A-4E2D-8830-839D8DA8C13B}" dt="2025-06-18T20:47:29.006" v="127" actId="20577"/>
          <ac:spMkLst>
            <pc:docMk/>
            <pc:sldMk cId="3039662330" sldId="286"/>
            <ac:spMk id="9" creationId="{8514EEB2-2678-E794-3DDC-E06405BF4BEA}"/>
          </ac:spMkLst>
        </pc:spChg>
      </pc:sldChg>
    </pc:docChg>
  </pc:docChgLst>
  <pc:docChgLst>
    <pc:chgData name="Franklin, Samuel W" userId="1ace2ed8-f217-440a-b24a-2ba0905f38d1" providerId="ADAL" clId="{85E359EE-4858-4C1C-ADC6-17BCF18C69AF}"/>
    <pc:docChg chg="undo custSel addSld delSld modSld sldOrd">
      <pc:chgData name="Franklin, Samuel W" userId="1ace2ed8-f217-440a-b24a-2ba0905f38d1" providerId="ADAL" clId="{85E359EE-4858-4C1C-ADC6-17BCF18C69AF}" dt="2025-06-19T04:26:38.506" v="2253" actId="6549"/>
      <pc:docMkLst>
        <pc:docMk/>
      </pc:docMkLst>
      <pc:sldChg chg="ord">
        <pc:chgData name="Franklin, Samuel W" userId="1ace2ed8-f217-440a-b24a-2ba0905f38d1" providerId="ADAL" clId="{85E359EE-4858-4C1C-ADC6-17BCF18C69AF}" dt="2025-06-17T15:36:30.887" v="1258"/>
        <pc:sldMkLst>
          <pc:docMk/>
          <pc:sldMk cId="2710797975" sldId="257"/>
        </pc:sldMkLst>
      </pc:sldChg>
      <pc:sldChg chg="delSp modSp mod">
        <pc:chgData name="Franklin, Samuel W" userId="1ace2ed8-f217-440a-b24a-2ba0905f38d1" providerId="ADAL" clId="{85E359EE-4858-4C1C-ADC6-17BCF18C69AF}" dt="2025-06-17T14:48:49.338" v="67" actId="6549"/>
        <pc:sldMkLst>
          <pc:docMk/>
          <pc:sldMk cId="3260526633" sldId="259"/>
        </pc:sldMkLst>
      </pc:sldChg>
      <pc:sldChg chg="addSp delSp modSp mod">
        <pc:chgData name="Franklin, Samuel W" userId="1ace2ed8-f217-440a-b24a-2ba0905f38d1" providerId="ADAL" clId="{85E359EE-4858-4C1C-ADC6-17BCF18C69AF}" dt="2025-06-19T03:50:06.655" v="1700" actId="403"/>
        <pc:sldMkLst>
          <pc:docMk/>
          <pc:sldMk cId="3566352762" sldId="261"/>
        </pc:sldMkLst>
        <pc:spChg chg="add del mod">
          <ac:chgData name="Franklin, Samuel W" userId="1ace2ed8-f217-440a-b24a-2ba0905f38d1" providerId="ADAL" clId="{85E359EE-4858-4C1C-ADC6-17BCF18C69AF}" dt="2025-06-19T03:47:15.478" v="1637" actId="11529"/>
          <ac:spMkLst>
            <pc:docMk/>
            <pc:sldMk cId="3566352762" sldId="261"/>
            <ac:spMk id="3" creationId="{1964A8ED-C77D-51D5-8B45-CF350F1BFAE6}"/>
          </ac:spMkLst>
        </pc:spChg>
        <pc:spChg chg="mod">
          <ac:chgData name="Franklin, Samuel W" userId="1ace2ed8-f217-440a-b24a-2ba0905f38d1" providerId="ADAL" clId="{85E359EE-4858-4C1C-ADC6-17BCF18C69AF}" dt="2025-06-19T03:50:06.655" v="1700" actId="403"/>
          <ac:spMkLst>
            <pc:docMk/>
            <pc:sldMk cId="3566352762" sldId="261"/>
            <ac:spMk id="9" creationId="{25C9A160-5AC6-06EF-754A-6D7B63499AD1}"/>
          </ac:spMkLst>
        </pc:spChg>
      </pc:sldChg>
      <pc:sldChg chg="addSp delSp modSp mod ord">
        <pc:chgData name="Franklin, Samuel W" userId="1ace2ed8-f217-440a-b24a-2ba0905f38d1" providerId="ADAL" clId="{85E359EE-4858-4C1C-ADC6-17BCF18C69AF}" dt="2025-06-19T04:12:03.489" v="2100" actId="20577"/>
        <pc:sldMkLst>
          <pc:docMk/>
          <pc:sldMk cId="3816158055" sldId="264"/>
        </pc:sldMkLst>
        <pc:spChg chg="mod">
          <ac:chgData name="Franklin, Samuel W" userId="1ace2ed8-f217-440a-b24a-2ba0905f38d1" providerId="ADAL" clId="{85E359EE-4858-4C1C-ADC6-17BCF18C69AF}" dt="2025-06-19T04:12:03.489" v="2100" actId="20577"/>
          <ac:spMkLst>
            <pc:docMk/>
            <pc:sldMk cId="3816158055" sldId="264"/>
            <ac:spMk id="2" creationId="{B3E75A33-2292-4C3B-D4AD-BF5DAFCC6D7A}"/>
          </ac:spMkLst>
        </pc:spChg>
        <pc:spChg chg="add del mod">
          <ac:chgData name="Franklin, Samuel W" userId="1ace2ed8-f217-440a-b24a-2ba0905f38d1" providerId="ADAL" clId="{85E359EE-4858-4C1C-ADC6-17BCF18C69AF}" dt="2025-06-19T04:02:37.355" v="1880" actId="478"/>
          <ac:spMkLst>
            <pc:docMk/>
            <pc:sldMk cId="3816158055" sldId="264"/>
            <ac:spMk id="3" creationId="{3DA63F34-4234-B731-3F6B-40181E878D62}"/>
          </ac:spMkLst>
        </pc:spChg>
        <pc:spChg chg="add mod">
          <ac:chgData name="Franklin, Samuel W" userId="1ace2ed8-f217-440a-b24a-2ba0905f38d1" providerId="ADAL" clId="{85E359EE-4858-4C1C-ADC6-17BCF18C69AF}" dt="2025-06-19T04:07:15.886" v="1923" actId="164"/>
          <ac:spMkLst>
            <pc:docMk/>
            <pc:sldMk cId="3816158055" sldId="264"/>
            <ac:spMk id="4" creationId="{56F87D63-5FED-889A-26CD-2D38B78B253B}"/>
          </ac:spMkLst>
        </pc:spChg>
        <pc:spChg chg="mod">
          <ac:chgData name="Franklin, Samuel W" userId="1ace2ed8-f217-440a-b24a-2ba0905f38d1" providerId="ADAL" clId="{85E359EE-4858-4C1C-ADC6-17BCF18C69AF}" dt="2025-06-19T04:07:23.765" v="1925" actId="164"/>
          <ac:spMkLst>
            <pc:docMk/>
            <pc:sldMk cId="3816158055" sldId="264"/>
            <ac:spMk id="8" creationId="{20C35FDA-67D0-CE12-D640-852719DB597E}"/>
          </ac:spMkLst>
        </pc:spChg>
        <pc:spChg chg="add mod">
          <ac:chgData name="Franklin, Samuel W" userId="1ace2ed8-f217-440a-b24a-2ba0905f38d1" providerId="ADAL" clId="{85E359EE-4858-4C1C-ADC6-17BCF18C69AF}" dt="2025-06-19T04:07:31.317" v="1927" actId="164"/>
          <ac:spMkLst>
            <pc:docMk/>
            <pc:sldMk cId="3816158055" sldId="264"/>
            <ac:spMk id="10" creationId="{1615E8E5-650D-CFD1-70B4-4DB247126D12}"/>
          </ac:spMkLst>
        </pc:spChg>
        <pc:spChg chg="add mod">
          <ac:chgData name="Franklin, Samuel W" userId="1ace2ed8-f217-440a-b24a-2ba0905f38d1" providerId="ADAL" clId="{85E359EE-4858-4C1C-ADC6-17BCF18C69AF}" dt="2025-06-19T04:09:59.503" v="2003" actId="164"/>
          <ac:spMkLst>
            <pc:docMk/>
            <pc:sldMk cId="3816158055" sldId="264"/>
            <ac:spMk id="12" creationId="{1F82F489-9195-A768-1FAC-FE34DD60203C}"/>
          </ac:spMkLst>
        </pc:spChg>
        <pc:spChg chg="add mod topLvl">
          <ac:chgData name="Franklin, Samuel W" userId="1ace2ed8-f217-440a-b24a-2ba0905f38d1" providerId="ADAL" clId="{85E359EE-4858-4C1C-ADC6-17BCF18C69AF}" dt="2025-06-19T04:06:19.739" v="1919" actId="165"/>
          <ac:spMkLst>
            <pc:docMk/>
            <pc:sldMk cId="3816158055" sldId="264"/>
            <ac:spMk id="14" creationId="{7CD843D9-169F-5604-7693-3AD3D2C16B06}"/>
          </ac:spMkLst>
        </pc:spChg>
        <pc:spChg chg="add mod topLvl">
          <ac:chgData name="Franklin, Samuel W" userId="1ace2ed8-f217-440a-b24a-2ba0905f38d1" providerId="ADAL" clId="{85E359EE-4858-4C1C-ADC6-17BCF18C69AF}" dt="2025-06-19T04:09:59.503" v="2003" actId="164"/>
          <ac:spMkLst>
            <pc:docMk/>
            <pc:sldMk cId="3816158055" sldId="264"/>
            <ac:spMk id="15" creationId="{A5CFD92B-8941-CCB1-46D4-B6907F345279}"/>
          </ac:spMkLst>
        </pc:spChg>
        <pc:spChg chg="mod topLvl">
          <ac:chgData name="Franklin, Samuel W" userId="1ace2ed8-f217-440a-b24a-2ba0905f38d1" providerId="ADAL" clId="{85E359EE-4858-4C1C-ADC6-17BCF18C69AF}" dt="2025-06-19T04:06:15.411" v="1918" actId="165"/>
          <ac:spMkLst>
            <pc:docMk/>
            <pc:sldMk cId="3816158055" sldId="264"/>
            <ac:spMk id="16" creationId="{D5F66D46-002A-BCC6-CBAB-C96B050135EC}"/>
          </ac:spMkLst>
        </pc:spChg>
        <pc:spChg chg="add mod topLvl">
          <ac:chgData name="Franklin, Samuel W" userId="1ace2ed8-f217-440a-b24a-2ba0905f38d1" providerId="ADAL" clId="{85E359EE-4858-4C1C-ADC6-17BCF18C69AF}" dt="2025-06-19T04:07:59.968" v="1934" actId="20577"/>
          <ac:spMkLst>
            <pc:docMk/>
            <pc:sldMk cId="3816158055" sldId="264"/>
            <ac:spMk id="17" creationId="{125CECD7-9475-17FE-2C47-2578E86771C7}"/>
          </ac:spMkLst>
        </pc:spChg>
        <pc:spChg chg="add mod">
          <ac:chgData name="Franklin, Samuel W" userId="1ace2ed8-f217-440a-b24a-2ba0905f38d1" providerId="ADAL" clId="{85E359EE-4858-4C1C-ADC6-17BCF18C69AF}" dt="2025-06-19T04:02:05.977" v="1878"/>
          <ac:spMkLst>
            <pc:docMk/>
            <pc:sldMk cId="3816158055" sldId="264"/>
            <ac:spMk id="18" creationId="{F54105EE-FFDE-D01A-EEB9-8A7E7EE6FC52}"/>
          </ac:spMkLst>
        </pc:spChg>
        <pc:spChg chg="add mod">
          <ac:chgData name="Franklin, Samuel W" userId="1ace2ed8-f217-440a-b24a-2ba0905f38d1" providerId="ADAL" clId="{85E359EE-4858-4C1C-ADC6-17BCF18C69AF}" dt="2025-06-19T04:02:05.977" v="1878"/>
          <ac:spMkLst>
            <pc:docMk/>
            <pc:sldMk cId="3816158055" sldId="264"/>
            <ac:spMk id="19" creationId="{47AA42DF-DC69-690E-78C8-4CF7B6C8A9A7}"/>
          </ac:spMkLst>
        </pc:spChg>
        <pc:spChg chg="add mod">
          <ac:chgData name="Franklin, Samuel W" userId="1ace2ed8-f217-440a-b24a-2ba0905f38d1" providerId="ADAL" clId="{85E359EE-4858-4C1C-ADC6-17BCF18C69AF}" dt="2025-06-19T04:05:47.456" v="1913" actId="6549"/>
          <ac:spMkLst>
            <pc:docMk/>
            <pc:sldMk cId="3816158055" sldId="264"/>
            <ac:spMk id="21" creationId="{F954D8CC-28DB-9AEA-7F7C-7D76CE2DBE6B}"/>
          </ac:spMkLst>
        </pc:spChg>
        <pc:spChg chg="add mod">
          <ac:chgData name="Franklin, Samuel W" userId="1ace2ed8-f217-440a-b24a-2ba0905f38d1" providerId="ADAL" clId="{85E359EE-4858-4C1C-ADC6-17BCF18C69AF}" dt="2025-06-19T04:04:01.476" v="1888" actId="21"/>
          <ac:spMkLst>
            <pc:docMk/>
            <pc:sldMk cId="3816158055" sldId="264"/>
            <ac:spMk id="23" creationId="{FB95C84E-2B9E-83F1-37E5-207D455D15FA}"/>
          </ac:spMkLst>
        </pc:spChg>
        <pc:spChg chg="add del mod">
          <ac:chgData name="Franklin, Samuel W" userId="1ace2ed8-f217-440a-b24a-2ba0905f38d1" providerId="ADAL" clId="{85E359EE-4858-4C1C-ADC6-17BCF18C69AF}" dt="2025-06-19T04:02:56.852" v="1881" actId="21"/>
          <ac:spMkLst>
            <pc:docMk/>
            <pc:sldMk cId="3816158055" sldId="264"/>
            <ac:spMk id="25" creationId="{1B6B8AAB-1F96-E81B-31C5-E421A5EBC01C}"/>
          </ac:spMkLst>
        </pc:spChg>
        <pc:spChg chg="add mod">
          <ac:chgData name="Franklin, Samuel W" userId="1ace2ed8-f217-440a-b24a-2ba0905f38d1" providerId="ADAL" clId="{85E359EE-4858-4C1C-ADC6-17BCF18C69AF}" dt="2025-06-19T04:03:38.793" v="1885"/>
          <ac:spMkLst>
            <pc:docMk/>
            <pc:sldMk cId="3816158055" sldId="264"/>
            <ac:spMk id="26" creationId="{1B6B8AAB-1F96-E81B-31C5-E421A5EBC01C}"/>
          </ac:spMkLst>
        </pc:spChg>
        <pc:spChg chg="add del mod topLvl">
          <ac:chgData name="Franklin, Samuel W" userId="1ace2ed8-f217-440a-b24a-2ba0905f38d1" providerId="ADAL" clId="{85E359EE-4858-4C1C-ADC6-17BCF18C69AF}" dt="2025-06-19T04:06:09.612" v="1917" actId="478"/>
          <ac:spMkLst>
            <pc:docMk/>
            <pc:sldMk cId="3816158055" sldId="264"/>
            <ac:spMk id="28" creationId="{9E15AC6D-72C8-9900-5F35-61D42B419D6A}"/>
          </ac:spMkLst>
        </pc:spChg>
        <pc:spChg chg="mod topLvl">
          <ac:chgData name="Franklin, Samuel W" userId="1ace2ed8-f217-440a-b24a-2ba0905f38d1" providerId="ADAL" clId="{85E359EE-4858-4C1C-ADC6-17BCF18C69AF}" dt="2025-06-19T04:10:36.978" v="2006" actId="20577"/>
          <ac:spMkLst>
            <pc:docMk/>
            <pc:sldMk cId="3816158055" sldId="264"/>
            <ac:spMk id="29" creationId="{A088F065-A078-48E8-26A1-FA25C20CB52F}"/>
          </ac:spMkLst>
        </pc:spChg>
        <pc:grpChg chg="del mod">
          <ac:chgData name="Franklin, Samuel W" userId="1ace2ed8-f217-440a-b24a-2ba0905f38d1" providerId="ADAL" clId="{85E359EE-4858-4C1C-ADC6-17BCF18C69AF}" dt="2025-06-19T04:04:34.039" v="1898" actId="478"/>
          <ac:grpSpMkLst>
            <pc:docMk/>
            <pc:sldMk cId="3816158055" sldId="264"/>
            <ac:grpSpMk id="5" creationId="{7E3CA7BD-E44F-9AE9-1413-8E83F93C2779}"/>
          </ac:grpSpMkLst>
        </pc:grpChg>
        <pc:grpChg chg="del mod">
          <ac:chgData name="Franklin, Samuel W" userId="1ace2ed8-f217-440a-b24a-2ba0905f38d1" providerId="ADAL" clId="{85E359EE-4858-4C1C-ADC6-17BCF18C69AF}" dt="2025-06-19T04:05:50.323" v="1914" actId="478"/>
          <ac:grpSpMkLst>
            <pc:docMk/>
            <pc:sldMk cId="3816158055" sldId="264"/>
            <ac:grpSpMk id="6" creationId="{A9573AA3-BF2F-3868-E93C-E3A873A1B9B3}"/>
          </ac:grpSpMkLst>
        </pc:grpChg>
        <pc:grpChg chg="mod">
          <ac:chgData name="Franklin, Samuel W" userId="1ace2ed8-f217-440a-b24a-2ba0905f38d1" providerId="ADAL" clId="{85E359EE-4858-4C1C-ADC6-17BCF18C69AF}" dt="2025-06-19T04:07:23.765" v="1925" actId="164"/>
          <ac:grpSpMkLst>
            <pc:docMk/>
            <pc:sldMk cId="3816158055" sldId="264"/>
            <ac:grpSpMk id="9" creationId="{E4E1FBC0-ADD6-4FF0-E61E-942FB6345E0C}"/>
          </ac:grpSpMkLst>
        </pc:grpChg>
        <pc:grpChg chg="del">
          <ac:chgData name="Franklin, Samuel W" userId="1ace2ed8-f217-440a-b24a-2ba0905f38d1" providerId="ADAL" clId="{85E359EE-4858-4C1C-ADC6-17BCF18C69AF}" dt="2025-06-19T04:06:15.411" v="1918" actId="165"/>
          <ac:grpSpMkLst>
            <pc:docMk/>
            <pc:sldMk cId="3816158055" sldId="264"/>
            <ac:grpSpMk id="11" creationId="{A9732818-2771-17F6-DD87-C556D9C782B0}"/>
          </ac:grpSpMkLst>
        </pc:grpChg>
        <pc:grpChg chg="del">
          <ac:chgData name="Franklin, Samuel W" userId="1ace2ed8-f217-440a-b24a-2ba0905f38d1" providerId="ADAL" clId="{85E359EE-4858-4C1C-ADC6-17BCF18C69AF}" dt="2025-06-19T04:06:19.739" v="1919" actId="165"/>
          <ac:grpSpMkLst>
            <pc:docMk/>
            <pc:sldMk cId="3816158055" sldId="264"/>
            <ac:grpSpMk id="13" creationId="{B0938953-D01B-D726-4996-706199AED38F}"/>
          </ac:grpSpMkLst>
        </pc:grpChg>
        <pc:grpChg chg="add del mod">
          <ac:chgData name="Franklin, Samuel W" userId="1ace2ed8-f217-440a-b24a-2ba0905f38d1" providerId="ADAL" clId="{85E359EE-4858-4C1C-ADC6-17BCF18C69AF}" dt="2025-06-19T04:06:07.139" v="1916" actId="165"/>
          <ac:grpSpMkLst>
            <pc:docMk/>
            <pc:sldMk cId="3816158055" sldId="264"/>
            <ac:grpSpMk id="27" creationId="{E80CB943-C982-2A2F-A464-9FF68262AE37}"/>
          </ac:grpSpMkLst>
        </pc:grpChg>
        <pc:grpChg chg="add mod">
          <ac:chgData name="Franklin, Samuel W" userId="1ace2ed8-f217-440a-b24a-2ba0905f38d1" providerId="ADAL" clId="{85E359EE-4858-4C1C-ADC6-17BCF18C69AF}" dt="2025-06-19T04:10:09.041" v="2004" actId="12789"/>
          <ac:grpSpMkLst>
            <pc:docMk/>
            <pc:sldMk cId="3816158055" sldId="264"/>
            <ac:grpSpMk id="30" creationId="{D587E022-525C-FD8A-27C6-B4A12489213E}"/>
          </ac:grpSpMkLst>
        </pc:grpChg>
        <pc:grpChg chg="add mod">
          <ac:chgData name="Franklin, Samuel W" userId="1ace2ed8-f217-440a-b24a-2ba0905f38d1" providerId="ADAL" clId="{85E359EE-4858-4C1C-ADC6-17BCF18C69AF}" dt="2025-06-19T04:10:12.909" v="2005" actId="408"/>
          <ac:grpSpMkLst>
            <pc:docMk/>
            <pc:sldMk cId="3816158055" sldId="264"/>
            <ac:grpSpMk id="31" creationId="{4AC81F49-A5CD-17B3-62E0-20E88150A5F9}"/>
          </ac:grpSpMkLst>
        </pc:grpChg>
        <pc:grpChg chg="add mod">
          <ac:chgData name="Franklin, Samuel W" userId="1ace2ed8-f217-440a-b24a-2ba0905f38d1" providerId="ADAL" clId="{85E359EE-4858-4C1C-ADC6-17BCF18C69AF}" dt="2025-06-19T04:10:12.909" v="2005" actId="408"/>
          <ac:grpSpMkLst>
            <pc:docMk/>
            <pc:sldMk cId="3816158055" sldId="264"/>
            <ac:grpSpMk id="32" creationId="{13D48A48-BEF9-C292-4F77-A354A141F0FA}"/>
          </ac:grpSpMkLst>
        </pc:grpChg>
        <pc:grpChg chg="add mod">
          <ac:chgData name="Franklin, Samuel W" userId="1ace2ed8-f217-440a-b24a-2ba0905f38d1" providerId="ADAL" clId="{85E359EE-4858-4C1C-ADC6-17BCF18C69AF}" dt="2025-06-19T04:10:09.041" v="2004" actId="12789"/>
          <ac:grpSpMkLst>
            <pc:docMk/>
            <pc:sldMk cId="3816158055" sldId="264"/>
            <ac:grpSpMk id="33" creationId="{1A92364D-1220-797E-84CA-6239E27F4674}"/>
          </ac:grpSpMkLst>
        </pc:grpChg>
        <pc:graphicFrameChg chg="del mod">
          <ac:chgData name="Franklin, Samuel W" userId="1ace2ed8-f217-440a-b24a-2ba0905f38d1" providerId="ADAL" clId="{85E359EE-4858-4C1C-ADC6-17BCF18C69AF}" dt="2025-06-19T04:02:14.972" v="1879" actId="478"/>
          <ac:graphicFrameMkLst>
            <pc:docMk/>
            <pc:sldMk cId="3816158055" sldId="264"/>
            <ac:graphicFrameMk id="7" creationId="{EAFADF38-65C2-E67A-88AA-BFC52375F788}"/>
          </ac:graphicFrameMkLst>
        </pc:graphicFrameChg>
      </pc:sldChg>
      <pc:sldChg chg="modSp mod ord">
        <pc:chgData name="Franklin, Samuel W" userId="1ace2ed8-f217-440a-b24a-2ba0905f38d1" providerId="ADAL" clId="{85E359EE-4858-4C1C-ADC6-17BCF18C69AF}" dt="2025-06-19T03:52:06.659" v="1711" actId="113"/>
        <pc:sldMkLst>
          <pc:docMk/>
          <pc:sldMk cId="507107482" sldId="267"/>
        </pc:sldMkLst>
        <pc:spChg chg="mod">
          <ac:chgData name="Franklin, Samuel W" userId="1ace2ed8-f217-440a-b24a-2ba0905f38d1" providerId="ADAL" clId="{85E359EE-4858-4C1C-ADC6-17BCF18C69AF}" dt="2025-06-19T03:52:00.855" v="1710" actId="113"/>
          <ac:spMkLst>
            <pc:docMk/>
            <pc:sldMk cId="507107482" sldId="267"/>
            <ac:spMk id="3" creationId="{13AC59AC-2346-C3FB-591C-9046AD029B9F}"/>
          </ac:spMkLst>
        </pc:spChg>
        <pc:spChg chg="mod">
          <ac:chgData name="Franklin, Samuel W" userId="1ace2ed8-f217-440a-b24a-2ba0905f38d1" providerId="ADAL" clId="{85E359EE-4858-4C1C-ADC6-17BCF18C69AF}" dt="2025-06-19T03:52:06.659" v="1711" actId="113"/>
          <ac:spMkLst>
            <pc:docMk/>
            <pc:sldMk cId="507107482" sldId="267"/>
            <ac:spMk id="4" creationId="{1F2DF8D3-B20A-C521-DB11-2B4016CF0147}"/>
          </ac:spMkLst>
        </pc:spChg>
      </pc:sldChg>
      <pc:sldChg chg="modSp mod ord">
        <pc:chgData name="Franklin, Samuel W" userId="1ace2ed8-f217-440a-b24a-2ba0905f38d1" providerId="ADAL" clId="{85E359EE-4858-4C1C-ADC6-17BCF18C69AF}" dt="2025-06-17T15:36:44.401" v="1264"/>
        <pc:sldMkLst>
          <pc:docMk/>
          <pc:sldMk cId="2842368738" sldId="281"/>
        </pc:sldMkLst>
        <pc:picChg chg="mod">
          <ac:chgData name="Franklin, Samuel W" userId="1ace2ed8-f217-440a-b24a-2ba0905f38d1" providerId="ADAL" clId="{85E359EE-4858-4C1C-ADC6-17BCF18C69AF}" dt="2025-06-17T15:35:14.435" v="1256" actId="14100"/>
          <ac:picMkLst>
            <pc:docMk/>
            <pc:sldMk cId="2842368738" sldId="281"/>
            <ac:picMk id="5" creationId="{C6361E81-4C27-C053-4F90-56F6E9EEF59A}"/>
          </ac:picMkLst>
        </pc:picChg>
      </pc:sldChg>
      <pc:sldChg chg="del">
        <pc:chgData name="Franklin, Samuel W" userId="1ace2ed8-f217-440a-b24a-2ba0905f38d1" providerId="ADAL" clId="{85E359EE-4858-4C1C-ADC6-17BCF18C69AF}" dt="2025-06-17T15:29:59.730" v="949" actId="2696"/>
        <pc:sldMkLst>
          <pc:docMk/>
          <pc:sldMk cId="3324110485" sldId="282"/>
        </pc:sldMkLst>
      </pc:sldChg>
      <pc:sldChg chg="modSp mod">
        <pc:chgData name="Franklin, Samuel W" userId="1ace2ed8-f217-440a-b24a-2ba0905f38d1" providerId="ADAL" clId="{85E359EE-4858-4C1C-ADC6-17BCF18C69AF}" dt="2025-06-17T15:41:02.788" v="1346" actId="5793"/>
        <pc:sldMkLst>
          <pc:docMk/>
          <pc:sldMk cId="988159045" sldId="283"/>
        </pc:sldMkLst>
        <pc:spChg chg="mod">
          <ac:chgData name="Franklin, Samuel W" userId="1ace2ed8-f217-440a-b24a-2ba0905f38d1" providerId="ADAL" clId="{85E359EE-4858-4C1C-ADC6-17BCF18C69AF}" dt="2025-06-17T15:39:50.300" v="1299" actId="20577"/>
          <ac:spMkLst>
            <pc:docMk/>
            <pc:sldMk cId="988159045" sldId="283"/>
            <ac:spMk id="2" creationId="{C843842D-539B-B3A8-79F4-73895FCEAE77}"/>
          </ac:spMkLst>
        </pc:spChg>
      </pc:sldChg>
      <pc:sldChg chg="modSp mod">
        <pc:chgData name="Franklin, Samuel W" userId="1ace2ed8-f217-440a-b24a-2ba0905f38d1" providerId="ADAL" clId="{85E359EE-4858-4C1C-ADC6-17BCF18C69AF}" dt="2025-06-17T14:52:00.016" v="68" actId="313"/>
        <pc:sldMkLst>
          <pc:docMk/>
          <pc:sldMk cId="2538099568" sldId="284"/>
        </pc:sldMkLst>
      </pc:sldChg>
      <pc:sldChg chg="new del">
        <pc:chgData name="Franklin, Samuel W" userId="1ace2ed8-f217-440a-b24a-2ba0905f38d1" providerId="ADAL" clId="{85E359EE-4858-4C1C-ADC6-17BCF18C69AF}" dt="2025-06-17T15:21:15.616" v="687" actId="680"/>
        <pc:sldMkLst>
          <pc:docMk/>
          <pc:sldMk cId="400671791" sldId="285"/>
        </pc:sldMkLst>
      </pc:sldChg>
      <pc:sldChg chg="modSp add mod ord">
        <pc:chgData name="Franklin, Samuel W" userId="1ace2ed8-f217-440a-b24a-2ba0905f38d1" providerId="ADAL" clId="{85E359EE-4858-4C1C-ADC6-17BCF18C69AF}" dt="2025-06-19T03:47:58.744" v="1694" actId="20577"/>
        <pc:sldMkLst>
          <pc:docMk/>
          <pc:sldMk cId="4068222690" sldId="285"/>
        </pc:sldMkLst>
        <pc:spChg chg="mod">
          <ac:chgData name="Franklin, Samuel W" userId="1ace2ed8-f217-440a-b24a-2ba0905f38d1" providerId="ADAL" clId="{85E359EE-4858-4C1C-ADC6-17BCF18C69AF}" dt="2025-06-17T15:22:19.309" v="724" actId="120"/>
          <ac:spMkLst>
            <pc:docMk/>
            <pc:sldMk cId="4068222690" sldId="285"/>
            <ac:spMk id="2" creationId="{FE0D1C95-8634-5F6E-1450-9CCE9B300401}"/>
          </ac:spMkLst>
        </pc:spChg>
        <pc:spChg chg="mod">
          <ac:chgData name="Franklin, Samuel W" userId="1ace2ed8-f217-440a-b24a-2ba0905f38d1" providerId="ADAL" clId="{85E359EE-4858-4C1C-ADC6-17BCF18C69AF}" dt="2025-06-19T03:47:58.744" v="1694" actId="20577"/>
          <ac:spMkLst>
            <pc:docMk/>
            <pc:sldMk cId="4068222690" sldId="285"/>
            <ac:spMk id="9" creationId="{2F940D00-E636-ACAB-2573-272FC7397E1C}"/>
          </ac:spMkLst>
        </pc:spChg>
      </pc:sldChg>
      <pc:sldChg chg="modSp add mod">
        <pc:chgData name="Franklin, Samuel W" userId="1ace2ed8-f217-440a-b24a-2ba0905f38d1" providerId="ADAL" clId="{85E359EE-4858-4C1C-ADC6-17BCF18C69AF}" dt="2025-06-19T03:50:55.114" v="1701" actId="12"/>
        <pc:sldMkLst>
          <pc:docMk/>
          <pc:sldMk cId="3039662330" sldId="286"/>
        </pc:sldMkLst>
        <pc:spChg chg="mod">
          <ac:chgData name="Franklin, Samuel W" userId="1ace2ed8-f217-440a-b24a-2ba0905f38d1" providerId="ADAL" clId="{85E359EE-4858-4C1C-ADC6-17BCF18C69AF}" dt="2025-06-17T15:30:49.979" v="968" actId="20577"/>
          <ac:spMkLst>
            <pc:docMk/>
            <pc:sldMk cId="3039662330" sldId="286"/>
            <ac:spMk id="2" creationId="{AD084A19-4F3C-2DAC-D757-A54FFC986821}"/>
          </ac:spMkLst>
        </pc:spChg>
        <pc:spChg chg="mod">
          <ac:chgData name="Franklin, Samuel W" userId="1ace2ed8-f217-440a-b24a-2ba0905f38d1" providerId="ADAL" clId="{85E359EE-4858-4C1C-ADC6-17BCF18C69AF}" dt="2025-06-19T03:50:55.114" v="1701" actId="12"/>
          <ac:spMkLst>
            <pc:docMk/>
            <pc:sldMk cId="3039662330" sldId="286"/>
            <ac:spMk id="9" creationId="{8514EEB2-2678-E794-3DDC-E06405BF4BEA}"/>
          </ac:spMkLst>
        </pc:spChg>
      </pc:sldChg>
      <pc:sldChg chg="addSp delSp add del setBg delDesignElem">
        <pc:chgData name="Franklin, Samuel W" userId="1ace2ed8-f217-440a-b24a-2ba0905f38d1" providerId="ADAL" clId="{85E359EE-4858-4C1C-ADC6-17BCF18C69AF}" dt="2025-06-17T15:21:14.905" v="686"/>
        <pc:sldMkLst>
          <pc:docMk/>
          <pc:sldMk cId="3040849408" sldId="286"/>
        </pc:sldMkLst>
      </pc:sldChg>
      <pc:sldChg chg="addSp delSp modSp add del mod">
        <pc:chgData name="Franklin, Samuel W" userId="1ace2ed8-f217-440a-b24a-2ba0905f38d1" providerId="ADAL" clId="{85E359EE-4858-4C1C-ADC6-17BCF18C69AF}" dt="2025-06-19T04:25:28.260" v="2237" actId="2696"/>
        <pc:sldMkLst>
          <pc:docMk/>
          <pc:sldMk cId="3355174734" sldId="287"/>
        </pc:sldMkLst>
        <pc:spChg chg="mod">
          <ac:chgData name="Franklin, Samuel W" userId="1ace2ed8-f217-440a-b24a-2ba0905f38d1" providerId="ADAL" clId="{85E359EE-4858-4C1C-ADC6-17BCF18C69AF}" dt="2025-06-19T04:18:03.362" v="2116" actId="14100"/>
          <ac:spMkLst>
            <pc:docMk/>
            <pc:sldMk cId="3355174734" sldId="287"/>
            <ac:spMk id="2" creationId="{CAE26423-AC3E-EC36-2C4C-397446727177}"/>
          </ac:spMkLst>
        </pc:spChg>
        <pc:spChg chg="add">
          <ac:chgData name="Franklin, Samuel W" userId="1ace2ed8-f217-440a-b24a-2ba0905f38d1" providerId="ADAL" clId="{85E359EE-4858-4C1C-ADC6-17BCF18C69AF}" dt="2025-06-19T04:20:45.158" v="2173"/>
          <ac:spMkLst>
            <pc:docMk/>
            <pc:sldMk cId="3355174734" sldId="287"/>
            <ac:spMk id="3" creationId="{8D2FE464-5188-1F42-FBC4-B0A1AEF6118B}"/>
          </ac:spMkLst>
        </pc:spChg>
        <pc:spChg chg="add">
          <ac:chgData name="Franklin, Samuel W" userId="1ace2ed8-f217-440a-b24a-2ba0905f38d1" providerId="ADAL" clId="{85E359EE-4858-4C1C-ADC6-17BCF18C69AF}" dt="2025-06-19T04:20:52.947" v="2175"/>
          <ac:spMkLst>
            <pc:docMk/>
            <pc:sldMk cId="3355174734" sldId="287"/>
            <ac:spMk id="4" creationId="{F01E6DDB-B521-B88F-B115-D9524D6EF44B}"/>
          </ac:spMkLst>
        </pc:spChg>
        <pc:spChg chg="mod">
          <ac:chgData name="Franklin, Samuel W" userId="1ace2ed8-f217-440a-b24a-2ba0905f38d1" providerId="ADAL" clId="{85E359EE-4858-4C1C-ADC6-17BCF18C69AF}" dt="2025-06-19T04:20:51.768" v="2174" actId="20577"/>
          <ac:spMkLst>
            <pc:docMk/>
            <pc:sldMk cId="3355174734" sldId="287"/>
            <ac:spMk id="9" creationId="{A0BEC17D-7EC6-D4E2-A7E0-C5D5EAC1622E}"/>
          </ac:spMkLst>
        </pc:spChg>
        <pc:picChg chg="add">
          <ac:chgData name="Franklin, Samuel W" userId="1ace2ed8-f217-440a-b24a-2ba0905f38d1" providerId="ADAL" clId="{85E359EE-4858-4C1C-ADC6-17BCF18C69AF}" dt="2025-06-19T04:20:45.158" v="2173"/>
          <ac:picMkLst>
            <pc:docMk/>
            <pc:sldMk cId="3355174734" sldId="287"/>
            <ac:picMk id="1026" creationId="{5C86201B-FA75-DC35-C13C-442FBF42E5F8}"/>
          </ac:picMkLst>
        </pc:picChg>
        <pc:picChg chg="add del mod">
          <ac:chgData name="Franklin, Samuel W" userId="1ace2ed8-f217-440a-b24a-2ba0905f38d1" providerId="ADAL" clId="{85E359EE-4858-4C1C-ADC6-17BCF18C69AF}" dt="2025-06-19T04:21:00.506" v="2177" actId="478"/>
          <ac:picMkLst>
            <pc:docMk/>
            <pc:sldMk cId="3355174734" sldId="287"/>
            <ac:picMk id="1028" creationId="{A4DF5CD8-3C90-3E3F-46EF-0AFE7F2CA445}"/>
          </ac:picMkLst>
        </pc:picChg>
      </pc:sldChg>
      <pc:sldChg chg="modSp add mod ord">
        <pc:chgData name="Franklin, Samuel W" userId="1ace2ed8-f217-440a-b24a-2ba0905f38d1" providerId="ADAL" clId="{85E359EE-4858-4C1C-ADC6-17BCF18C69AF}" dt="2025-06-19T04:26:38.506" v="2253" actId="6549"/>
        <pc:sldMkLst>
          <pc:docMk/>
          <pc:sldMk cId="831129990" sldId="288"/>
        </pc:sldMkLst>
        <pc:spChg chg="mod">
          <ac:chgData name="Franklin, Samuel W" userId="1ace2ed8-f217-440a-b24a-2ba0905f38d1" providerId="ADAL" clId="{85E359EE-4858-4C1C-ADC6-17BCF18C69AF}" dt="2025-06-19T04:21:27.468" v="2189" actId="20577"/>
          <ac:spMkLst>
            <pc:docMk/>
            <pc:sldMk cId="831129990" sldId="288"/>
            <ac:spMk id="2" creationId="{A1BC51C3-5D9D-584F-8DA1-42610B5ACEE5}"/>
          </ac:spMkLst>
        </pc:spChg>
        <pc:spChg chg="mod">
          <ac:chgData name="Franklin, Samuel W" userId="1ace2ed8-f217-440a-b24a-2ba0905f38d1" providerId="ADAL" clId="{85E359EE-4858-4C1C-ADC6-17BCF18C69AF}" dt="2025-06-19T04:26:38.506" v="2253" actId="6549"/>
          <ac:spMkLst>
            <pc:docMk/>
            <pc:sldMk cId="831129990" sldId="288"/>
            <ac:spMk id="3" creationId="{EDF4176A-4A8D-437D-87ED-9430328EE8FB}"/>
          </ac:spMkLst>
        </pc:spChg>
        <pc:spChg chg="mod">
          <ac:chgData name="Franklin, Samuel W" userId="1ace2ed8-f217-440a-b24a-2ba0905f38d1" providerId="ADAL" clId="{85E359EE-4858-4C1C-ADC6-17BCF18C69AF}" dt="2025-06-19T04:24:50.995" v="2231" actId="1076"/>
          <ac:spMkLst>
            <pc:docMk/>
            <pc:sldMk cId="831129990" sldId="288"/>
            <ac:spMk id="4" creationId="{64B2F10F-6D39-1904-450F-DE43A05C8177}"/>
          </ac:spMkLst>
        </pc:spChg>
      </pc:sldChg>
    </pc:docChg>
  </pc:docChgLst>
  <pc:docChgLst>
    <pc:chgData name="Franklin, Samuel W" userId="S::samuel.franklin@dncr.nc.gov::1ace2ed8-f217-440a-b24a-2ba0905f38d1" providerId="AD" clId="Web-{AA8A5524-5876-480B-93B7-0D7543C83A50}"/>
    <pc:docChg chg="mod">
      <pc:chgData name="Franklin, Samuel W" userId="S::samuel.franklin@dncr.nc.gov::1ace2ed8-f217-440a-b24a-2ba0905f38d1" providerId="AD" clId="Web-{AA8A5524-5876-480B-93B7-0D7543C83A50}" dt="2025-06-17T14:45:28.874" v="0"/>
      <pc:docMkLst>
        <pc:docMk/>
      </pc:docMkLst>
    </pc:docChg>
  </pc:docChgLst>
  <pc:docChgLst>
    <pc:chgData name="McDowell, Emily" userId="S::emily.mcdowell@dncr.nc.gov::d4426e4f-1eec-4fa5-8c9a-331afde0e498" providerId="AD" clId="Web-{D289961B-3F76-4539-B63C-FCAA898A091E}"/>
    <pc:docChg chg="mod">
      <pc:chgData name="McDowell, Emily" userId="S::emily.mcdowell@dncr.nc.gov::d4426e4f-1eec-4fa5-8c9a-331afde0e498" providerId="AD" clId="Web-{D289961B-3F76-4539-B63C-FCAA898A091E}" dt="2025-06-16T14:50:49.102" v="0"/>
      <pc:docMkLst>
        <pc:docMk/>
      </pc:docMkLst>
    </pc:docChg>
  </pc:docChgLst>
  <pc:docChgLst>
    <pc:chgData name="Franklin, Samuel W" userId="S::samuel.franklin@dncr.nc.gov::1ace2ed8-f217-440a-b24a-2ba0905f38d1" providerId="AD" clId="Web-{5EF9D949-DC85-0019-471B-AA7DB68FA86D}"/>
    <pc:docChg chg="addSld modSld sldOrd">
      <pc:chgData name="Franklin, Samuel W" userId="S::samuel.franklin@dncr.nc.gov::1ace2ed8-f217-440a-b24a-2ba0905f38d1" providerId="AD" clId="Web-{5EF9D949-DC85-0019-471B-AA7DB68FA86D}" dt="2025-06-13T21:05:17.271" v="543" actId="20577"/>
      <pc:docMkLst>
        <pc:docMk/>
      </pc:docMkLst>
      <pc:sldChg chg="modSp">
        <pc:chgData name="Franklin, Samuel W" userId="S::samuel.franklin@dncr.nc.gov::1ace2ed8-f217-440a-b24a-2ba0905f38d1" providerId="AD" clId="Web-{5EF9D949-DC85-0019-471B-AA7DB68FA86D}" dt="2025-06-13T19:18:23.857" v="156" actId="20577"/>
        <pc:sldMkLst>
          <pc:docMk/>
          <pc:sldMk cId="3566352762" sldId="261"/>
        </pc:sldMkLst>
        <pc:spChg chg="mod">
          <ac:chgData name="Franklin, Samuel W" userId="S::samuel.franklin@dncr.nc.gov::1ace2ed8-f217-440a-b24a-2ba0905f38d1" providerId="AD" clId="Web-{5EF9D949-DC85-0019-471B-AA7DB68FA86D}" dt="2025-06-13T19:18:23.857" v="156" actId="20577"/>
          <ac:spMkLst>
            <pc:docMk/>
            <pc:sldMk cId="3566352762" sldId="261"/>
            <ac:spMk id="9" creationId="{25C9A160-5AC6-06EF-754A-6D7B63499AD1}"/>
          </ac:spMkLst>
        </pc:spChg>
      </pc:sldChg>
      <pc:sldChg chg="modSp">
        <pc:chgData name="Franklin, Samuel W" userId="S::samuel.franklin@dncr.nc.gov::1ace2ed8-f217-440a-b24a-2ba0905f38d1" providerId="AD" clId="Web-{5EF9D949-DC85-0019-471B-AA7DB68FA86D}" dt="2025-06-13T20:47:47.982" v="299" actId="20577"/>
        <pc:sldMkLst>
          <pc:docMk/>
          <pc:sldMk cId="3046876216" sldId="262"/>
        </pc:sldMkLst>
      </pc:sldChg>
      <pc:sldChg chg="modSp">
        <pc:chgData name="Franklin, Samuel W" userId="S::samuel.franklin@dncr.nc.gov::1ace2ed8-f217-440a-b24a-2ba0905f38d1" providerId="AD" clId="Web-{5EF9D949-DC85-0019-471B-AA7DB68FA86D}" dt="2025-06-13T20:45:32.577" v="291" actId="20577"/>
        <pc:sldMkLst>
          <pc:docMk/>
          <pc:sldMk cId="1055116349" sldId="263"/>
        </pc:sldMkLst>
      </pc:sldChg>
      <pc:sldChg chg="modSp">
        <pc:chgData name="Franklin, Samuel W" userId="S::samuel.franklin@dncr.nc.gov::1ace2ed8-f217-440a-b24a-2ba0905f38d1" providerId="AD" clId="Web-{5EF9D949-DC85-0019-471B-AA7DB68FA86D}" dt="2025-06-13T20:43:43.547" v="249" actId="20577"/>
        <pc:sldMkLst>
          <pc:docMk/>
          <pc:sldMk cId="4136484687" sldId="266"/>
        </pc:sldMkLst>
      </pc:sldChg>
      <pc:sldChg chg="modSp">
        <pc:chgData name="Franklin, Samuel W" userId="S::samuel.franklin@dncr.nc.gov::1ace2ed8-f217-440a-b24a-2ba0905f38d1" providerId="AD" clId="Web-{5EF9D949-DC85-0019-471B-AA7DB68FA86D}" dt="2025-06-13T20:41:02.173" v="219" actId="20577"/>
        <pc:sldMkLst>
          <pc:docMk/>
          <pc:sldMk cId="507107482" sldId="267"/>
        </pc:sldMkLst>
        <pc:spChg chg="mod">
          <ac:chgData name="Franklin, Samuel W" userId="S::samuel.franklin@dncr.nc.gov::1ace2ed8-f217-440a-b24a-2ba0905f38d1" providerId="AD" clId="Web-{5EF9D949-DC85-0019-471B-AA7DB68FA86D}" dt="2025-06-13T20:38:36.815" v="217" actId="20577"/>
          <ac:spMkLst>
            <pc:docMk/>
            <pc:sldMk cId="507107482" sldId="267"/>
            <ac:spMk id="3" creationId="{13AC59AC-2346-C3FB-591C-9046AD029B9F}"/>
          </ac:spMkLst>
        </pc:spChg>
        <pc:spChg chg="mod">
          <ac:chgData name="Franklin, Samuel W" userId="S::samuel.franklin@dncr.nc.gov::1ace2ed8-f217-440a-b24a-2ba0905f38d1" providerId="AD" clId="Web-{5EF9D949-DC85-0019-471B-AA7DB68FA86D}" dt="2025-06-13T20:41:02.173" v="219" actId="20577"/>
          <ac:spMkLst>
            <pc:docMk/>
            <pc:sldMk cId="507107482" sldId="267"/>
            <ac:spMk id="4" creationId="{1F2DF8D3-B20A-C521-DB11-2B4016CF0147}"/>
          </ac:spMkLst>
        </pc:spChg>
      </pc:sldChg>
      <pc:sldChg chg="modSp">
        <pc:chgData name="Franklin, Samuel W" userId="S::samuel.franklin@dncr.nc.gov::1ace2ed8-f217-440a-b24a-2ba0905f38d1" providerId="AD" clId="Web-{5EF9D949-DC85-0019-471B-AA7DB68FA86D}" dt="2025-06-13T20:42:52.047" v="238" actId="20577"/>
        <pc:sldMkLst>
          <pc:docMk/>
          <pc:sldMk cId="1833578146" sldId="280"/>
        </pc:sldMkLst>
      </pc:sldChg>
      <pc:sldChg chg="modSp ord">
        <pc:chgData name="Franklin, Samuel W" userId="S::samuel.franklin@dncr.nc.gov::1ace2ed8-f217-440a-b24a-2ba0905f38d1" providerId="AD" clId="Web-{5EF9D949-DC85-0019-471B-AA7DB68FA86D}" dt="2025-06-13T19:14:12.734" v="103"/>
        <pc:sldMkLst>
          <pc:docMk/>
          <pc:sldMk cId="3324110485" sldId="282"/>
        </pc:sldMkLst>
      </pc:sldChg>
      <pc:sldChg chg="modSp new">
        <pc:chgData name="Franklin, Samuel W" userId="S::samuel.franklin@dncr.nc.gov::1ace2ed8-f217-440a-b24a-2ba0905f38d1" providerId="AD" clId="Web-{5EF9D949-DC85-0019-471B-AA7DB68FA86D}" dt="2025-06-13T19:18:18.872" v="155" actId="20577"/>
        <pc:sldMkLst>
          <pc:docMk/>
          <pc:sldMk cId="988159045" sldId="283"/>
        </pc:sldMkLst>
        <pc:spChg chg="mod">
          <ac:chgData name="Franklin, Samuel W" userId="S::samuel.franklin@dncr.nc.gov::1ace2ed8-f217-440a-b24a-2ba0905f38d1" providerId="AD" clId="Web-{5EF9D949-DC85-0019-471B-AA7DB68FA86D}" dt="2025-06-13T19:14:27.171" v="107" actId="20577"/>
          <ac:spMkLst>
            <pc:docMk/>
            <pc:sldMk cId="988159045" sldId="283"/>
            <ac:spMk id="2" creationId="{C843842D-539B-B3A8-79F4-73895FCEAE77}"/>
          </ac:spMkLst>
        </pc:spChg>
      </pc:sldChg>
      <pc:sldChg chg="modSp new">
        <pc:chgData name="Franklin, Samuel W" userId="S::samuel.franklin@dncr.nc.gov::1ace2ed8-f217-440a-b24a-2ba0905f38d1" providerId="AD" clId="Web-{5EF9D949-DC85-0019-471B-AA7DB68FA86D}" dt="2025-06-13T21:05:17.271" v="543" actId="20577"/>
        <pc:sldMkLst>
          <pc:docMk/>
          <pc:sldMk cId="2538099568" sldId="284"/>
        </pc:sldMkLst>
        <pc:spChg chg="mod">
          <ac:chgData name="Franklin, Samuel W" userId="S::samuel.franklin@dncr.nc.gov::1ace2ed8-f217-440a-b24a-2ba0905f38d1" providerId="AD" clId="Web-{5EF9D949-DC85-0019-471B-AA7DB68FA86D}" dt="2025-06-13T20:07:05.112" v="163" actId="20577"/>
          <ac:spMkLst>
            <pc:docMk/>
            <pc:sldMk cId="2538099568" sldId="284"/>
            <ac:spMk id="2" creationId="{E4B5FAEE-0548-F4E2-7175-2624ED295B04}"/>
          </ac:spMkLst>
        </pc:spChg>
      </pc:sldChg>
    </pc:docChg>
  </pc:docChgLst>
  <pc:docChgLst>
    <pc:chgData name="Clark, Dylan J" userId="S::dylan.clark@dncr.nc.gov::e96a0b2f-baf1-4143-a561-f76c7cc92533" providerId="AD" clId="Web-{B8A6FCE1-C7EC-4326-BAF8-4966B40E6173}"/>
    <pc:docChg chg="delSld modSld sldOrd">
      <pc:chgData name="Clark, Dylan J" userId="S::dylan.clark@dncr.nc.gov::e96a0b2f-baf1-4143-a561-f76c7cc92533" providerId="AD" clId="Web-{B8A6FCE1-C7EC-4326-BAF8-4966B40E6173}" dt="2025-06-18T21:31:32.190" v="222" actId="14100"/>
      <pc:docMkLst>
        <pc:docMk/>
      </pc:docMkLst>
      <pc:sldChg chg="del">
        <pc:chgData name="Clark, Dylan J" userId="S::dylan.clark@dncr.nc.gov::e96a0b2f-baf1-4143-a561-f76c7cc92533" providerId="AD" clId="Web-{B8A6FCE1-C7EC-4326-BAF8-4966B40E6173}" dt="2025-06-18T21:30:54.315" v="197"/>
        <pc:sldMkLst>
          <pc:docMk/>
          <pc:sldMk cId="3046876216" sldId="262"/>
        </pc:sldMkLst>
      </pc:sldChg>
      <pc:sldChg chg="ord">
        <pc:chgData name="Clark, Dylan J" userId="S::dylan.clark@dncr.nc.gov::e96a0b2f-baf1-4143-a561-f76c7cc92533" providerId="AD" clId="Web-{B8A6FCE1-C7EC-4326-BAF8-4966B40E6173}" dt="2025-06-18T21:12:56.811" v="0"/>
        <pc:sldMkLst>
          <pc:docMk/>
          <pc:sldMk cId="3816158055" sldId="264"/>
        </pc:sldMkLst>
      </pc:sldChg>
      <pc:sldChg chg="ord">
        <pc:chgData name="Clark, Dylan J" userId="S::dylan.clark@dncr.nc.gov::e96a0b2f-baf1-4143-a561-f76c7cc92533" providerId="AD" clId="Web-{B8A6FCE1-C7EC-4326-BAF8-4966B40E6173}" dt="2025-06-18T21:17:38.656" v="10"/>
        <pc:sldMkLst>
          <pc:docMk/>
          <pc:sldMk cId="507107482" sldId="267"/>
        </pc:sldMkLst>
      </pc:sldChg>
      <pc:sldChg chg="modSp ord">
        <pc:chgData name="Clark, Dylan J" userId="S::dylan.clark@dncr.nc.gov::e96a0b2f-baf1-4143-a561-f76c7cc92533" providerId="AD" clId="Web-{B8A6FCE1-C7EC-4326-BAF8-4966B40E6173}" dt="2025-06-18T21:16:28.968" v="8" actId="20577"/>
        <pc:sldMkLst>
          <pc:docMk/>
          <pc:sldMk cId="2842368738" sldId="281"/>
        </pc:sldMkLst>
        <pc:spChg chg="mod">
          <ac:chgData name="Clark, Dylan J" userId="S::dylan.clark@dncr.nc.gov::e96a0b2f-baf1-4143-a561-f76c7cc92533" providerId="AD" clId="Web-{B8A6FCE1-C7EC-4326-BAF8-4966B40E6173}" dt="2025-06-18T21:16:04.327" v="4" actId="1076"/>
          <ac:spMkLst>
            <pc:docMk/>
            <pc:sldMk cId="2842368738" sldId="281"/>
            <ac:spMk id="2" creationId="{4A9E9BBE-BF1B-B638-4CC0-664F3A0D27F1}"/>
          </ac:spMkLst>
        </pc:spChg>
        <pc:spChg chg="mod">
          <ac:chgData name="Clark, Dylan J" userId="S::dylan.clark@dncr.nc.gov::e96a0b2f-baf1-4143-a561-f76c7cc92533" providerId="AD" clId="Web-{B8A6FCE1-C7EC-4326-BAF8-4966B40E6173}" dt="2025-06-18T21:16:28.968" v="8" actId="20577"/>
          <ac:spMkLst>
            <pc:docMk/>
            <pc:sldMk cId="2842368738" sldId="281"/>
            <ac:spMk id="9" creationId="{F3AE4971-1B6D-6DC2-2E6A-A1F423EDDBC5}"/>
          </ac:spMkLst>
        </pc:spChg>
      </pc:sldChg>
      <pc:sldChg chg="addSp delSp modSp">
        <pc:chgData name="Clark, Dylan J" userId="S::dylan.clark@dncr.nc.gov::e96a0b2f-baf1-4143-a561-f76c7cc92533" providerId="AD" clId="Web-{B8A6FCE1-C7EC-4326-BAF8-4966B40E6173}" dt="2025-06-18T21:31:32.190" v="222" actId="14100"/>
        <pc:sldMkLst>
          <pc:docMk/>
          <pc:sldMk cId="988159045" sldId="283"/>
        </pc:sldMkLst>
        <pc:spChg chg="mod">
          <ac:chgData name="Clark, Dylan J" userId="S::dylan.clark@dncr.nc.gov::e96a0b2f-baf1-4143-a561-f76c7cc92533" providerId="AD" clId="Web-{B8A6FCE1-C7EC-4326-BAF8-4966B40E6173}" dt="2025-06-18T21:29:38.862" v="195" actId="1076"/>
          <ac:spMkLst>
            <pc:docMk/>
            <pc:sldMk cId="988159045" sldId="283"/>
            <ac:spMk id="2" creationId="{C843842D-539B-B3A8-79F4-73895FCEAE77}"/>
          </ac:spMkLst>
        </pc:spChg>
        <pc:spChg chg="del mod">
          <ac:chgData name="Clark, Dylan J" userId="S::dylan.clark@dncr.nc.gov::e96a0b2f-baf1-4143-a561-f76c7cc92533" providerId="AD" clId="Web-{B8A6FCE1-C7EC-4326-BAF8-4966B40E6173}" dt="2025-06-18T21:27:27.236" v="159"/>
          <ac:spMkLst>
            <pc:docMk/>
            <pc:sldMk cId="988159045" sldId="283"/>
            <ac:spMk id="3" creationId="{FA7D19E1-9717-E3EA-40CD-447E4D6F19A4}"/>
          </ac:spMkLst>
        </pc:spChg>
        <pc:spChg chg="add del mod">
          <ac:chgData name="Clark, Dylan J" userId="S::dylan.clark@dncr.nc.gov::e96a0b2f-baf1-4143-a561-f76c7cc92533" providerId="AD" clId="Web-{B8A6FCE1-C7EC-4326-BAF8-4966B40E6173}" dt="2025-06-18T21:27:31.471" v="160"/>
          <ac:spMkLst>
            <pc:docMk/>
            <pc:sldMk cId="988159045" sldId="283"/>
            <ac:spMk id="27" creationId="{A4C15D47-DF3D-4D79-6207-7EAB2620FCCB}"/>
          </ac:spMkLst>
        </pc:spChg>
        <pc:spChg chg="add mod">
          <ac:chgData name="Clark, Dylan J" userId="S::dylan.clark@dncr.nc.gov::e96a0b2f-baf1-4143-a561-f76c7cc92533" providerId="AD" clId="Web-{B8A6FCE1-C7EC-4326-BAF8-4966B40E6173}" dt="2025-06-18T21:31:32.190" v="222" actId="14100"/>
          <ac:spMkLst>
            <pc:docMk/>
            <pc:sldMk cId="988159045" sldId="283"/>
            <ac:spMk id="203" creationId="{8B79118F-0F3F-589A-C761-0234C75FECE5}"/>
          </ac:spMkLst>
        </pc:spChg>
        <pc:graphicFrameChg chg="add mod modGraphic">
          <ac:chgData name="Clark, Dylan J" userId="S::dylan.clark@dncr.nc.gov::e96a0b2f-baf1-4143-a561-f76c7cc92533" providerId="AD" clId="Web-{B8A6FCE1-C7EC-4326-BAF8-4966B40E6173}" dt="2025-06-18T21:29:46.565" v="196" actId="1076"/>
          <ac:graphicFrameMkLst>
            <pc:docMk/>
            <pc:sldMk cId="988159045" sldId="283"/>
            <ac:graphicFrameMk id="5" creationId="{D661DF0D-3E4E-F593-AA59-07FB3A4263BF}"/>
          </ac:graphicFrameMkLst>
        </pc:graphicFrameChg>
      </pc:sldChg>
      <pc:sldChg chg="modSp">
        <pc:chgData name="Clark, Dylan J" userId="S::dylan.clark@dncr.nc.gov::e96a0b2f-baf1-4143-a561-f76c7cc92533" providerId="AD" clId="Web-{B8A6FCE1-C7EC-4326-BAF8-4966B40E6173}" dt="2025-06-18T21:22:47.251" v="33" actId="20577"/>
        <pc:sldMkLst>
          <pc:docMk/>
          <pc:sldMk cId="4068222690" sldId="285"/>
        </pc:sldMkLst>
        <pc:spChg chg="mod">
          <ac:chgData name="Clark, Dylan J" userId="S::dylan.clark@dncr.nc.gov::e96a0b2f-baf1-4143-a561-f76c7cc92533" providerId="AD" clId="Web-{B8A6FCE1-C7EC-4326-BAF8-4966B40E6173}" dt="2025-06-18T21:22:47.251" v="33" actId="20577"/>
          <ac:spMkLst>
            <pc:docMk/>
            <pc:sldMk cId="4068222690" sldId="285"/>
            <ac:spMk id="9" creationId="{2F940D00-E636-ACAB-2573-272FC7397E1C}"/>
          </ac:spMkLst>
        </pc:spChg>
      </pc:sldChg>
      <pc:sldChg chg="modSp">
        <pc:chgData name="Clark, Dylan J" userId="S::dylan.clark@dncr.nc.gov::e96a0b2f-baf1-4143-a561-f76c7cc92533" providerId="AD" clId="Web-{B8A6FCE1-C7EC-4326-BAF8-4966B40E6173}" dt="2025-06-18T21:22:42.032" v="32" actId="20577"/>
        <pc:sldMkLst>
          <pc:docMk/>
          <pc:sldMk cId="3039662330" sldId="286"/>
        </pc:sldMkLst>
        <pc:spChg chg="mod">
          <ac:chgData name="Clark, Dylan J" userId="S::dylan.clark@dncr.nc.gov::e96a0b2f-baf1-4143-a561-f76c7cc92533" providerId="AD" clId="Web-{B8A6FCE1-C7EC-4326-BAF8-4966B40E6173}" dt="2025-06-18T21:22:42.032" v="32" actId="20577"/>
          <ac:spMkLst>
            <pc:docMk/>
            <pc:sldMk cId="3039662330" sldId="286"/>
            <ac:spMk id="9" creationId="{8514EEB2-2678-E794-3DDC-E06405BF4BEA}"/>
          </ac:spMkLst>
        </pc:spChg>
      </pc:sldChg>
    </pc:docChg>
  </pc:docChgLst>
  <pc:docChgLst>
    <pc:chgData name="Clark, Dylan J" userId="S::dylan.clark@dncr.nc.gov::e96a0b2f-baf1-4143-a561-f76c7cc92533" providerId="AD" clId="Web-{83E65808-49B7-4661-A4DD-6E07122EFEF5}"/>
    <pc:docChg chg="delSld modSld">
      <pc:chgData name="Clark, Dylan J" userId="S::dylan.clark@dncr.nc.gov::e96a0b2f-baf1-4143-a561-f76c7cc92533" providerId="AD" clId="Web-{83E65808-49B7-4661-A4DD-6E07122EFEF5}" dt="2025-06-19T10:08:04.426" v="13" actId="20577"/>
      <pc:docMkLst>
        <pc:docMk/>
      </pc:docMkLst>
      <pc:sldChg chg="del">
        <pc:chgData name="Clark, Dylan J" userId="S::dylan.clark@dncr.nc.gov::e96a0b2f-baf1-4143-a561-f76c7cc92533" providerId="AD" clId="Web-{83E65808-49B7-4661-A4DD-6E07122EFEF5}" dt="2025-06-19T10:07:30.567" v="0"/>
        <pc:sldMkLst>
          <pc:docMk/>
          <pc:sldMk cId="2710797975" sldId="257"/>
        </pc:sldMkLst>
      </pc:sldChg>
      <pc:sldChg chg="del">
        <pc:chgData name="Clark, Dylan J" userId="S::dylan.clark@dncr.nc.gov::e96a0b2f-baf1-4143-a561-f76c7cc92533" providerId="AD" clId="Web-{83E65808-49B7-4661-A4DD-6E07122EFEF5}" dt="2025-06-19T10:07:33.176" v="1"/>
        <pc:sldMkLst>
          <pc:docMk/>
          <pc:sldMk cId="988159045" sldId="283"/>
        </pc:sldMkLst>
      </pc:sldChg>
      <pc:sldChg chg="modSp">
        <pc:chgData name="Clark, Dylan J" userId="S::dylan.clark@dncr.nc.gov::e96a0b2f-baf1-4143-a561-f76c7cc92533" providerId="AD" clId="Web-{83E65808-49B7-4661-A4DD-6E07122EFEF5}" dt="2025-06-19T10:08:04.426" v="13" actId="20577"/>
        <pc:sldMkLst>
          <pc:docMk/>
          <pc:sldMk cId="2538099568" sldId="284"/>
        </pc:sldMkLst>
        <pc:spChg chg="mod">
          <ac:chgData name="Clark, Dylan J" userId="S::dylan.clark@dncr.nc.gov::e96a0b2f-baf1-4143-a561-f76c7cc92533" providerId="AD" clId="Web-{83E65808-49B7-4661-A4DD-6E07122EFEF5}" dt="2025-06-19T10:08:04.426" v="13" actId="20577"/>
          <ac:spMkLst>
            <pc:docMk/>
            <pc:sldMk cId="2538099568" sldId="284"/>
            <ac:spMk id="7" creationId="{85CF0ABA-4544-BFD4-8217-6D2B251EBA5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B501E8-388E-4C98-885F-9ED18117C4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D11C5FB-1316-4BAE-815E-E9B7186E10C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C2FD09-1F93-4F5D-9914-1B4177116DFC}" type="datetimeFigureOut">
              <a:rPr lang="en-US" smtClean="0"/>
              <a:t>6/19/2025</a:t>
            </a:fld>
            <a:endParaRPr lang="en-US"/>
          </a:p>
        </p:txBody>
      </p:sp>
      <p:sp>
        <p:nvSpPr>
          <p:cNvPr id="4" name="Footer Placeholder 3">
            <a:extLst>
              <a:ext uri="{FF2B5EF4-FFF2-40B4-BE49-F238E27FC236}">
                <a16:creationId xmlns:a16="http://schemas.microsoft.com/office/drawing/2014/main" id="{D01BFEB2-15D7-442A-BDCC-45766394500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75E78AD-686C-4CF5-8E31-9A65FA98CD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72ECED-443F-4FF6-84E2-A9641195EBDA}" type="slidenum">
              <a:rPr lang="en-US" smtClean="0"/>
              <a:t>‹#›</a:t>
            </a:fld>
            <a:endParaRPr lang="en-US"/>
          </a:p>
        </p:txBody>
      </p:sp>
    </p:spTree>
    <p:extLst>
      <p:ext uri="{BB962C8B-B14F-4D97-AF65-F5344CB8AC3E}">
        <p14:creationId xmlns:p14="http://schemas.microsoft.com/office/powerpoint/2010/main" val="39285398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BD9CE9-E8DA-472F-8D72-C399B4A46E5C}"/>
              </a:ext>
            </a:extLst>
          </p:cNvPr>
          <p:cNvSpPr/>
          <p:nvPr userDrawn="1"/>
        </p:nvSpPr>
        <p:spPr>
          <a:xfrm>
            <a:off x="1" y="6210300"/>
            <a:ext cx="12192000" cy="647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A104FADD-FD26-46FF-8773-2E8133123903}"/>
              </a:ext>
            </a:extLst>
          </p:cNvPr>
          <p:cNvSpPr/>
          <p:nvPr userDrawn="1"/>
        </p:nvSpPr>
        <p:spPr>
          <a:xfrm>
            <a:off x="0" y="61438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8" name="Picture 17" descr="A close up of a logo&#10;&#10;Description automatically generated">
            <a:extLst>
              <a:ext uri="{FF2B5EF4-FFF2-40B4-BE49-F238E27FC236}">
                <a16:creationId xmlns:a16="http://schemas.microsoft.com/office/drawing/2014/main" id="{4EDEAB8E-FB66-4EFA-8F55-9FA819E7A1DF}"/>
              </a:ext>
            </a:extLst>
          </p:cNvPr>
          <p:cNvPicPr>
            <a:picLocks noChangeAspect="1"/>
          </p:cNvPicPr>
          <p:nvPr userDrawn="1"/>
        </p:nvPicPr>
        <p:blipFill>
          <a:blip r:embed="rId2"/>
          <a:stretch>
            <a:fillRect/>
          </a:stretch>
        </p:blipFill>
        <p:spPr>
          <a:xfrm>
            <a:off x="10744200" y="6259700"/>
            <a:ext cx="1371600" cy="548900"/>
          </a:xfrm>
          <a:prstGeom prst="rect">
            <a:avLst/>
          </a:prstGeom>
        </p:spPr>
      </p:pic>
      <p:sp>
        <p:nvSpPr>
          <p:cNvPr id="20" name="TextBox 19">
            <a:extLst>
              <a:ext uri="{FF2B5EF4-FFF2-40B4-BE49-F238E27FC236}">
                <a16:creationId xmlns:a16="http://schemas.microsoft.com/office/drawing/2014/main" id="{8B485E24-E6B1-4BD7-B81F-C34ACDD83901}"/>
              </a:ext>
            </a:extLst>
          </p:cNvPr>
          <p:cNvSpPr txBox="1"/>
          <p:nvPr userDrawn="1"/>
        </p:nvSpPr>
        <p:spPr>
          <a:xfrm>
            <a:off x="3684598" y="6259700"/>
            <a:ext cx="4822804" cy="546303"/>
          </a:xfrm>
          <a:prstGeom prst="rect">
            <a:avLst/>
          </a:prstGeom>
          <a:noFill/>
        </p:spPr>
        <p:txBody>
          <a:bodyPr wrap="square" rtlCol="0">
            <a:spAutoFit/>
          </a:bodyPr>
          <a:lstStyle/>
          <a:p>
            <a:pPr algn="ctr"/>
            <a:r>
              <a:rPr lang="en-US" sz="900" cap="all" baseline="0">
                <a:solidFill>
                  <a:schemeClr val="bg1"/>
                </a:solidFill>
                <a:latin typeface="+mn-lt"/>
              </a:rPr>
              <a:t>North Carolina Department of Natural and Cultural Resources</a:t>
            </a:r>
          </a:p>
          <a:p>
            <a:pPr algn="ctr">
              <a:spcAft>
                <a:spcPts val="300"/>
              </a:spcAft>
            </a:pPr>
            <a:r>
              <a:rPr lang="en-US" sz="900" cap="all" baseline="0">
                <a:solidFill>
                  <a:schemeClr val="bg1"/>
                </a:solidFill>
                <a:latin typeface="+mn-lt"/>
              </a:rPr>
              <a:t>Office of </a:t>
            </a:r>
            <a:r>
              <a:rPr lang="en-US" sz="900" u="none" cap="all" baseline="0">
                <a:solidFill>
                  <a:schemeClr val="bg1"/>
                </a:solidFill>
                <a:latin typeface="+mn-lt"/>
              </a:rPr>
              <a:t>State</a:t>
            </a:r>
            <a:r>
              <a:rPr lang="en-US" sz="900" cap="all" baseline="0">
                <a:solidFill>
                  <a:schemeClr val="bg1"/>
                </a:solidFill>
                <a:latin typeface="+mn-lt"/>
              </a:rPr>
              <a:t> Archaeology</a:t>
            </a:r>
          </a:p>
          <a:p>
            <a:pPr algn="ctr"/>
            <a:r>
              <a:rPr lang="en-US" sz="900" cap="none" baseline="0">
                <a:solidFill>
                  <a:schemeClr val="bg1"/>
                </a:solidFill>
                <a:latin typeface="+mn-lt"/>
              </a:rPr>
              <a:t>archaeology.ncdcr.gov</a:t>
            </a:r>
          </a:p>
        </p:txBody>
      </p:sp>
    </p:spTree>
    <p:extLst>
      <p:ext uri="{BB962C8B-B14F-4D97-AF65-F5344CB8AC3E}">
        <p14:creationId xmlns:p14="http://schemas.microsoft.com/office/powerpoint/2010/main" val="1268915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9434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39AD95-7154-487B-A8FA-184B20D2B52B}"/>
              </a:ext>
            </a:extLst>
          </p:cNvPr>
          <p:cNvSpPr/>
          <p:nvPr userDrawn="1"/>
        </p:nvSpPr>
        <p:spPr>
          <a:xfrm>
            <a:off x="1" y="6210300"/>
            <a:ext cx="12192000" cy="647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DE431138-3852-471D-8A63-8A33009E0F0D}"/>
              </a:ext>
            </a:extLst>
          </p:cNvPr>
          <p:cNvSpPr/>
          <p:nvPr userDrawn="1"/>
        </p:nvSpPr>
        <p:spPr>
          <a:xfrm>
            <a:off x="0" y="61438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9CEA64C1-67B0-4E09-8517-44BB88374980}"/>
              </a:ext>
            </a:extLst>
          </p:cNvPr>
          <p:cNvPicPr>
            <a:picLocks noChangeAspect="1"/>
          </p:cNvPicPr>
          <p:nvPr userDrawn="1"/>
        </p:nvPicPr>
        <p:blipFill>
          <a:blip r:embed="rId2"/>
          <a:stretch>
            <a:fillRect/>
          </a:stretch>
        </p:blipFill>
        <p:spPr>
          <a:xfrm>
            <a:off x="10744200" y="6259700"/>
            <a:ext cx="1371600" cy="548900"/>
          </a:xfrm>
          <a:prstGeom prst="rect">
            <a:avLst/>
          </a:prstGeom>
        </p:spPr>
      </p:pic>
      <p:sp>
        <p:nvSpPr>
          <p:cNvPr id="15" name="TextBox 14">
            <a:extLst>
              <a:ext uri="{FF2B5EF4-FFF2-40B4-BE49-F238E27FC236}">
                <a16:creationId xmlns:a16="http://schemas.microsoft.com/office/drawing/2014/main" id="{5D38DC3E-128C-4889-81FD-28CE6032E522}"/>
              </a:ext>
            </a:extLst>
          </p:cNvPr>
          <p:cNvSpPr txBox="1"/>
          <p:nvPr userDrawn="1"/>
        </p:nvSpPr>
        <p:spPr>
          <a:xfrm>
            <a:off x="3684598" y="6259700"/>
            <a:ext cx="4822804" cy="546303"/>
          </a:xfrm>
          <a:prstGeom prst="rect">
            <a:avLst/>
          </a:prstGeom>
          <a:noFill/>
        </p:spPr>
        <p:txBody>
          <a:bodyPr wrap="square" rtlCol="0">
            <a:spAutoFit/>
          </a:bodyPr>
          <a:lstStyle/>
          <a:p>
            <a:pPr algn="ctr"/>
            <a:r>
              <a:rPr lang="en-US" sz="900" cap="all" baseline="0">
                <a:solidFill>
                  <a:schemeClr val="bg1"/>
                </a:solidFill>
                <a:latin typeface="+mn-lt"/>
              </a:rPr>
              <a:t>North Carolina Department of Natural and Cultural Resources</a:t>
            </a:r>
          </a:p>
          <a:p>
            <a:pPr algn="ctr">
              <a:spcAft>
                <a:spcPts val="300"/>
              </a:spcAft>
            </a:pPr>
            <a:r>
              <a:rPr lang="en-US" sz="900" cap="all" baseline="0">
                <a:solidFill>
                  <a:schemeClr val="bg1"/>
                </a:solidFill>
                <a:latin typeface="+mn-lt"/>
              </a:rPr>
              <a:t>Office of </a:t>
            </a:r>
            <a:r>
              <a:rPr lang="en-US" sz="900" u="none" cap="all" baseline="0">
                <a:solidFill>
                  <a:schemeClr val="bg1"/>
                </a:solidFill>
                <a:latin typeface="+mn-lt"/>
              </a:rPr>
              <a:t>State</a:t>
            </a:r>
            <a:r>
              <a:rPr lang="en-US" sz="900" cap="all" baseline="0">
                <a:solidFill>
                  <a:schemeClr val="bg1"/>
                </a:solidFill>
                <a:latin typeface="+mn-lt"/>
              </a:rPr>
              <a:t> Archaeology</a:t>
            </a:r>
          </a:p>
          <a:p>
            <a:pPr algn="ctr"/>
            <a:r>
              <a:rPr lang="en-US" sz="900" cap="none" baseline="0">
                <a:solidFill>
                  <a:schemeClr val="bg1"/>
                </a:solidFill>
                <a:latin typeface="+mn-lt"/>
              </a:rPr>
              <a:t>archaeology.ncdcr.gov</a:t>
            </a:r>
          </a:p>
        </p:txBody>
      </p:sp>
    </p:spTree>
    <p:extLst>
      <p:ext uri="{BB962C8B-B14F-4D97-AF65-F5344CB8AC3E}">
        <p14:creationId xmlns:p14="http://schemas.microsoft.com/office/powerpoint/2010/main" val="2761648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5512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8910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53721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9C2CD2-E20F-4AF5-A486-D4B1CB57D47A}"/>
              </a:ext>
            </a:extLst>
          </p:cNvPr>
          <p:cNvSpPr/>
          <p:nvPr userDrawn="1"/>
        </p:nvSpPr>
        <p:spPr>
          <a:xfrm>
            <a:off x="1" y="6210300"/>
            <a:ext cx="12192000" cy="647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A24A4465-3F59-4425-BE04-C305A2D9E245}"/>
              </a:ext>
            </a:extLst>
          </p:cNvPr>
          <p:cNvSpPr/>
          <p:nvPr userDrawn="1"/>
        </p:nvSpPr>
        <p:spPr>
          <a:xfrm>
            <a:off x="0" y="61438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descr="A close up of a logo&#10;&#10;Description automatically generated">
            <a:extLst>
              <a:ext uri="{FF2B5EF4-FFF2-40B4-BE49-F238E27FC236}">
                <a16:creationId xmlns:a16="http://schemas.microsoft.com/office/drawing/2014/main" id="{8E7EA725-F2B6-4022-B86F-06B9FA3D7D41}"/>
              </a:ext>
            </a:extLst>
          </p:cNvPr>
          <p:cNvPicPr>
            <a:picLocks noChangeAspect="1"/>
          </p:cNvPicPr>
          <p:nvPr userDrawn="1"/>
        </p:nvPicPr>
        <p:blipFill>
          <a:blip r:embed="rId2"/>
          <a:stretch>
            <a:fillRect/>
          </a:stretch>
        </p:blipFill>
        <p:spPr>
          <a:xfrm>
            <a:off x="10744200" y="6259700"/>
            <a:ext cx="1371600" cy="548900"/>
          </a:xfrm>
          <a:prstGeom prst="rect">
            <a:avLst/>
          </a:prstGeom>
        </p:spPr>
      </p:pic>
      <p:sp>
        <p:nvSpPr>
          <p:cNvPr id="15" name="TextBox 14">
            <a:extLst>
              <a:ext uri="{FF2B5EF4-FFF2-40B4-BE49-F238E27FC236}">
                <a16:creationId xmlns:a16="http://schemas.microsoft.com/office/drawing/2014/main" id="{85178A16-F6E8-45E7-B47C-21B270C7FD75}"/>
              </a:ext>
            </a:extLst>
          </p:cNvPr>
          <p:cNvSpPr txBox="1"/>
          <p:nvPr userDrawn="1"/>
        </p:nvSpPr>
        <p:spPr>
          <a:xfrm>
            <a:off x="3684598" y="6259700"/>
            <a:ext cx="4822804" cy="546303"/>
          </a:xfrm>
          <a:prstGeom prst="rect">
            <a:avLst/>
          </a:prstGeom>
          <a:noFill/>
        </p:spPr>
        <p:txBody>
          <a:bodyPr wrap="square" rtlCol="0">
            <a:spAutoFit/>
          </a:bodyPr>
          <a:lstStyle/>
          <a:p>
            <a:pPr algn="ctr"/>
            <a:r>
              <a:rPr lang="en-US" sz="900" cap="all" baseline="0">
                <a:solidFill>
                  <a:schemeClr val="bg1"/>
                </a:solidFill>
                <a:latin typeface="+mn-lt"/>
              </a:rPr>
              <a:t>North Carolina Department of Natural and Cultural Resources</a:t>
            </a:r>
          </a:p>
          <a:p>
            <a:pPr algn="ctr">
              <a:spcAft>
                <a:spcPts val="300"/>
              </a:spcAft>
            </a:pPr>
            <a:r>
              <a:rPr lang="en-US" sz="900" cap="all" baseline="0">
                <a:solidFill>
                  <a:schemeClr val="bg1"/>
                </a:solidFill>
                <a:latin typeface="+mn-lt"/>
              </a:rPr>
              <a:t>Office of </a:t>
            </a:r>
            <a:r>
              <a:rPr lang="en-US" sz="900" u="none" cap="all" baseline="0">
                <a:solidFill>
                  <a:schemeClr val="bg1"/>
                </a:solidFill>
                <a:latin typeface="+mn-lt"/>
              </a:rPr>
              <a:t>State</a:t>
            </a:r>
            <a:r>
              <a:rPr lang="en-US" sz="900" cap="all" baseline="0">
                <a:solidFill>
                  <a:schemeClr val="bg1"/>
                </a:solidFill>
                <a:latin typeface="+mn-lt"/>
              </a:rPr>
              <a:t> Archaeology</a:t>
            </a:r>
          </a:p>
          <a:p>
            <a:pPr algn="ctr"/>
            <a:r>
              <a:rPr lang="en-US" sz="900" cap="none" baseline="0">
                <a:solidFill>
                  <a:schemeClr val="bg1"/>
                </a:solidFill>
                <a:latin typeface="+mn-lt"/>
              </a:rPr>
              <a:t>archaeology.ncdcr.gov</a:t>
            </a:r>
          </a:p>
        </p:txBody>
      </p:sp>
    </p:spTree>
    <p:extLst>
      <p:ext uri="{BB962C8B-B14F-4D97-AF65-F5344CB8AC3E}">
        <p14:creationId xmlns:p14="http://schemas.microsoft.com/office/powerpoint/2010/main" val="1273375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292102"/>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0" name="Picture 9" descr="A close up of a logo&#10;&#10;Description automatically generated">
            <a:extLst>
              <a:ext uri="{FF2B5EF4-FFF2-40B4-BE49-F238E27FC236}">
                <a16:creationId xmlns:a16="http://schemas.microsoft.com/office/drawing/2014/main" id="{2697B53C-314B-47B7-9E4C-88B90B8AA3D2}"/>
              </a:ext>
            </a:extLst>
          </p:cNvPr>
          <p:cNvPicPr>
            <a:picLocks noChangeAspect="1"/>
          </p:cNvPicPr>
          <p:nvPr userDrawn="1"/>
        </p:nvPicPr>
        <p:blipFill>
          <a:blip r:embed="rId2"/>
          <a:stretch>
            <a:fillRect/>
          </a:stretch>
        </p:blipFill>
        <p:spPr>
          <a:xfrm>
            <a:off x="74729" y="6263641"/>
            <a:ext cx="1371600" cy="548900"/>
          </a:xfrm>
          <a:prstGeom prst="rect">
            <a:avLst/>
          </a:prstGeom>
        </p:spPr>
      </p:pic>
    </p:spTree>
    <p:extLst>
      <p:ext uri="{BB962C8B-B14F-4D97-AF65-F5344CB8AC3E}">
        <p14:creationId xmlns:p14="http://schemas.microsoft.com/office/powerpoint/2010/main" val="3302127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0" name="Picture 9" descr="A close up of a logo&#10;&#10;Description automatically generated">
            <a:extLst>
              <a:ext uri="{FF2B5EF4-FFF2-40B4-BE49-F238E27FC236}">
                <a16:creationId xmlns:a16="http://schemas.microsoft.com/office/drawing/2014/main" id="{5507654E-D1E2-418C-BD68-E6CE46655E9C}"/>
              </a:ext>
            </a:extLst>
          </p:cNvPr>
          <p:cNvPicPr>
            <a:picLocks noChangeAspect="1"/>
          </p:cNvPicPr>
          <p:nvPr userDrawn="1"/>
        </p:nvPicPr>
        <p:blipFill>
          <a:blip r:embed="rId3"/>
          <a:stretch>
            <a:fillRect/>
          </a:stretch>
        </p:blipFill>
        <p:spPr>
          <a:xfrm>
            <a:off x="10744200" y="6259700"/>
            <a:ext cx="1371600" cy="548900"/>
          </a:xfrm>
          <a:prstGeom prst="rect">
            <a:avLst/>
          </a:prstGeom>
        </p:spPr>
      </p:pic>
      <p:sp>
        <p:nvSpPr>
          <p:cNvPr id="14" name="TextBox 13">
            <a:extLst>
              <a:ext uri="{FF2B5EF4-FFF2-40B4-BE49-F238E27FC236}">
                <a16:creationId xmlns:a16="http://schemas.microsoft.com/office/drawing/2014/main" id="{9E0C1AF0-6843-446E-BD7A-650E551B641D}"/>
              </a:ext>
            </a:extLst>
          </p:cNvPr>
          <p:cNvSpPr txBox="1"/>
          <p:nvPr userDrawn="1"/>
        </p:nvSpPr>
        <p:spPr>
          <a:xfrm>
            <a:off x="3684598" y="6259700"/>
            <a:ext cx="4822804" cy="546303"/>
          </a:xfrm>
          <a:prstGeom prst="rect">
            <a:avLst/>
          </a:prstGeom>
          <a:noFill/>
        </p:spPr>
        <p:txBody>
          <a:bodyPr wrap="square" rtlCol="0">
            <a:spAutoFit/>
          </a:bodyPr>
          <a:lstStyle/>
          <a:p>
            <a:pPr algn="ctr"/>
            <a:r>
              <a:rPr lang="en-US" sz="900" cap="all" baseline="0">
                <a:solidFill>
                  <a:schemeClr val="bg1"/>
                </a:solidFill>
                <a:latin typeface="+mn-lt"/>
              </a:rPr>
              <a:t>North Carolina Department of Natural and Cultural Resources</a:t>
            </a:r>
          </a:p>
          <a:p>
            <a:pPr algn="ctr">
              <a:spcAft>
                <a:spcPts val="300"/>
              </a:spcAft>
            </a:pPr>
            <a:r>
              <a:rPr lang="en-US" sz="900" cap="all" baseline="0">
                <a:solidFill>
                  <a:schemeClr val="bg1"/>
                </a:solidFill>
                <a:latin typeface="+mn-lt"/>
              </a:rPr>
              <a:t>Office of </a:t>
            </a:r>
            <a:r>
              <a:rPr lang="en-US" sz="900" u="none" cap="all" baseline="0">
                <a:solidFill>
                  <a:schemeClr val="bg1"/>
                </a:solidFill>
                <a:latin typeface="+mn-lt"/>
              </a:rPr>
              <a:t>State</a:t>
            </a:r>
            <a:r>
              <a:rPr lang="en-US" sz="900" cap="all" baseline="0">
                <a:solidFill>
                  <a:schemeClr val="bg1"/>
                </a:solidFill>
                <a:latin typeface="+mn-lt"/>
              </a:rPr>
              <a:t> Archaeology</a:t>
            </a:r>
          </a:p>
          <a:p>
            <a:pPr algn="ctr"/>
            <a:r>
              <a:rPr lang="en-US" sz="900" cap="none" baseline="0">
                <a:solidFill>
                  <a:schemeClr val="bg1"/>
                </a:solidFill>
                <a:latin typeface="+mn-lt"/>
              </a:rPr>
              <a:t>archaeology.ncdcr.gov</a:t>
            </a:r>
          </a:p>
        </p:txBody>
      </p:sp>
    </p:spTree>
    <p:extLst>
      <p:ext uri="{BB962C8B-B14F-4D97-AF65-F5344CB8AC3E}">
        <p14:creationId xmlns:p14="http://schemas.microsoft.com/office/powerpoint/2010/main" val="867910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210300"/>
            <a:ext cx="12192000" cy="647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1438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BC61F8DA-4A24-4E8C-A546-6B27961DA24D}"/>
              </a:ext>
            </a:extLst>
          </p:cNvPr>
          <p:cNvPicPr>
            <a:picLocks noChangeAspect="1"/>
          </p:cNvPicPr>
          <p:nvPr userDrawn="1"/>
        </p:nvPicPr>
        <p:blipFill>
          <a:blip r:embed="rId11"/>
          <a:stretch>
            <a:fillRect/>
          </a:stretch>
        </p:blipFill>
        <p:spPr>
          <a:xfrm>
            <a:off x="10744200" y="6259700"/>
            <a:ext cx="1371600" cy="548900"/>
          </a:xfrm>
          <a:prstGeom prst="rect">
            <a:avLst/>
          </a:prstGeom>
        </p:spPr>
      </p:pic>
      <p:sp>
        <p:nvSpPr>
          <p:cNvPr id="13" name="TextBox 12">
            <a:extLst>
              <a:ext uri="{FF2B5EF4-FFF2-40B4-BE49-F238E27FC236}">
                <a16:creationId xmlns:a16="http://schemas.microsoft.com/office/drawing/2014/main" id="{03CD9D2C-EE48-42FB-998F-37DDDD40FE3E}"/>
              </a:ext>
            </a:extLst>
          </p:cNvPr>
          <p:cNvSpPr txBox="1"/>
          <p:nvPr userDrawn="1"/>
        </p:nvSpPr>
        <p:spPr>
          <a:xfrm>
            <a:off x="3684598" y="6259700"/>
            <a:ext cx="4822804" cy="546303"/>
          </a:xfrm>
          <a:prstGeom prst="rect">
            <a:avLst/>
          </a:prstGeom>
          <a:noFill/>
        </p:spPr>
        <p:txBody>
          <a:bodyPr wrap="square" rtlCol="0">
            <a:spAutoFit/>
          </a:bodyPr>
          <a:lstStyle/>
          <a:p>
            <a:pPr algn="ctr"/>
            <a:r>
              <a:rPr lang="en-US" sz="900" cap="all" baseline="0">
                <a:solidFill>
                  <a:schemeClr val="bg1"/>
                </a:solidFill>
                <a:latin typeface="+mn-lt"/>
              </a:rPr>
              <a:t>North Carolina Department of Natural and Cultural Resources</a:t>
            </a:r>
          </a:p>
          <a:p>
            <a:pPr algn="ctr">
              <a:spcAft>
                <a:spcPts val="300"/>
              </a:spcAft>
            </a:pPr>
            <a:r>
              <a:rPr lang="en-US" sz="900" cap="all" baseline="0">
                <a:solidFill>
                  <a:schemeClr val="bg1"/>
                </a:solidFill>
                <a:latin typeface="+mn-lt"/>
              </a:rPr>
              <a:t>Office of </a:t>
            </a:r>
            <a:r>
              <a:rPr lang="en-US" sz="900" u="none" cap="all" baseline="0">
                <a:solidFill>
                  <a:schemeClr val="bg1"/>
                </a:solidFill>
                <a:latin typeface="+mn-lt"/>
              </a:rPr>
              <a:t>State</a:t>
            </a:r>
            <a:r>
              <a:rPr lang="en-US" sz="900" cap="all" baseline="0">
                <a:solidFill>
                  <a:schemeClr val="bg1"/>
                </a:solidFill>
                <a:latin typeface="+mn-lt"/>
              </a:rPr>
              <a:t> Archaeology</a:t>
            </a:r>
          </a:p>
          <a:p>
            <a:pPr algn="ctr"/>
            <a:r>
              <a:rPr lang="en-US" sz="900" cap="none" baseline="0">
                <a:solidFill>
                  <a:schemeClr val="bg1"/>
                </a:solidFill>
                <a:latin typeface="+mn-lt"/>
              </a:rPr>
              <a:t>archaeology.ncdcr.gov</a:t>
            </a:r>
          </a:p>
        </p:txBody>
      </p:sp>
    </p:spTree>
    <p:extLst>
      <p:ext uri="{BB962C8B-B14F-4D97-AF65-F5344CB8AC3E}">
        <p14:creationId xmlns:p14="http://schemas.microsoft.com/office/powerpoint/2010/main" val="3887012222"/>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dylan.clark@dncr.nc.gov" TargetMode="External"/><Relationship Id="rId2" Type="http://schemas.openxmlformats.org/officeDocument/2006/relationships/hyperlink" Target="mailto:samuel.franklin@dncr.nc.gov"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6" name="Straight Connector 15">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0AA6468-80AC-4DDF-9CFB-C7A9507E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4B5FAEE-0548-F4E2-7175-2624ED295B04}"/>
              </a:ext>
            </a:extLst>
          </p:cNvPr>
          <p:cNvSpPr>
            <a:spLocks noGrp="1"/>
          </p:cNvSpPr>
          <p:nvPr>
            <p:ph type="title"/>
          </p:nvPr>
        </p:nvSpPr>
        <p:spPr>
          <a:xfrm>
            <a:off x="457200" y="485299"/>
            <a:ext cx="3933089" cy="2937986"/>
          </a:xfrm>
        </p:spPr>
        <p:txBody>
          <a:bodyPr vert="horz" lIns="91440" tIns="45720" rIns="91440" bIns="45720" rtlCol="0" anchor="b">
            <a:normAutofit/>
          </a:bodyPr>
          <a:lstStyle/>
          <a:p>
            <a:r>
              <a:rPr lang="en-US" sz="4100">
                <a:solidFill>
                  <a:srgbClr val="FFFFFF"/>
                </a:solidFill>
              </a:rPr>
              <a:t>Session 4: </a:t>
            </a:r>
            <a:br>
              <a:rPr lang="en-US" sz="4100">
                <a:solidFill>
                  <a:srgbClr val="FFFFFF"/>
                </a:solidFill>
              </a:rPr>
            </a:br>
            <a:r>
              <a:rPr lang="en-US" sz="4100">
                <a:solidFill>
                  <a:srgbClr val="FFFFFF"/>
                </a:solidFill>
              </a:rPr>
              <a:t>OSA Data Management &amp; Access </a:t>
            </a:r>
          </a:p>
        </p:txBody>
      </p:sp>
      <p:sp>
        <p:nvSpPr>
          <p:cNvPr id="7" name="Subtitle 2">
            <a:extLst>
              <a:ext uri="{FF2B5EF4-FFF2-40B4-BE49-F238E27FC236}">
                <a16:creationId xmlns:a16="http://schemas.microsoft.com/office/drawing/2014/main" id="{85CF0ABA-4544-BFD4-8217-6D2B251EBA51}"/>
              </a:ext>
            </a:extLst>
          </p:cNvPr>
          <p:cNvSpPr txBox="1">
            <a:spLocks/>
          </p:cNvSpPr>
          <p:nvPr/>
        </p:nvSpPr>
        <p:spPr>
          <a:xfrm>
            <a:off x="457200" y="3578087"/>
            <a:ext cx="3923015" cy="1554480"/>
          </a:xfrm>
          <a:prstGeom prst="rect">
            <a:avLst/>
          </a:prstGeom>
        </p:spPr>
        <p:txBody>
          <a:bodyPr vert="horz" lIns="91440" tIns="45720" rIns="9144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1500" cap="all" spc="200" dirty="0">
                <a:solidFill>
                  <a:srgbClr val="FFFFFF"/>
                </a:solidFill>
                <a:latin typeface="+mj-lt"/>
              </a:rPr>
              <a:t>Updates and Next steps</a:t>
            </a:r>
          </a:p>
          <a:p>
            <a:pPr marL="0" indent="0">
              <a:buNone/>
            </a:pPr>
            <a:endParaRPr lang="en-US" sz="1500" cap="all" spc="200" dirty="0">
              <a:solidFill>
                <a:srgbClr val="FFFFFF"/>
              </a:solidFill>
              <a:latin typeface="Century Gothic"/>
            </a:endParaRPr>
          </a:p>
        </p:txBody>
      </p:sp>
      <p:pic>
        <p:nvPicPr>
          <p:cNvPr id="3" name="Picture 2" descr="A room with shelves full of boxes&#10;&#10;Description automatically generated">
            <a:extLst>
              <a:ext uri="{FF2B5EF4-FFF2-40B4-BE49-F238E27FC236}">
                <a16:creationId xmlns:a16="http://schemas.microsoft.com/office/drawing/2014/main" id="{05FD4FA1-725C-3D5B-2DD2-CC8F918BE401}"/>
              </a:ext>
            </a:extLst>
          </p:cNvPr>
          <p:cNvPicPr>
            <a:picLocks noChangeAspect="1"/>
          </p:cNvPicPr>
          <p:nvPr/>
        </p:nvPicPr>
        <p:blipFill>
          <a:blip r:embed="rId2"/>
          <a:srcRect l="9698" r="2" b="2"/>
          <a:stretch>
            <a:fillRect/>
          </a:stretch>
        </p:blipFill>
        <p:spPr>
          <a:xfrm>
            <a:off x="4639733" y="10"/>
            <a:ext cx="7552266" cy="6857990"/>
          </a:xfrm>
          <a:prstGeom prst="rect">
            <a:avLst/>
          </a:prstGeom>
        </p:spPr>
      </p:pic>
      <p:sp>
        <p:nvSpPr>
          <p:cNvPr id="20" name="Rectangle 19">
            <a:extLst>
              <a:ext uri="{FF2B5EF4-FFF2-40B4-BE49-F238E27FC236}">
                <a16:creationId xmlns:a16="http://schemas.microsoft.com/office/drawing/2014/main" id="{4AB900CC-5074-4746-A1A4-AF640455B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538099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994AFD2-FF69-2FA6-4EED-CE2D85DB879D}"/>
              </a:ext>
            </a:extLst>
          </p:cNvPr>
          <p:cNvSpPr>
            <a:spLocks noGrp="1"/>
          </p:cNvSpPr>
          <p:nvPr>
            <p:ph type="title"/>
          </p:nvPr>
        </p:nvSpPr>
        <p:spPr>
          <a:xfrm>
            <a:off x="883953" y="362479"/>
            <a:ext cx="2658865" cy="5646208"/>
          </a:xfrm>
        </p:spPr>
        <p:txBody>
          <a:bodyPr anchor="ctr">
            <a:normAutofit/>
          </a:bodyPr>
          <a:lstStyle/>
          <a:p>
            <a:r>
              <a:rPr lang="en-US" sz="3600">
                <a:solidFill>
                  <a:srgbClr val="FFFFFF"/>
                </a:solidFill>
              </a:rPr>
              <a:t>What we’ve done </a:t>
            </a:r>
            <a:br>
              <a:rPr lang="en-US" sz="3600">
                <a:solidFill>
                  <a:srgbClr val="FFFFFF"/>
                </a:solidFill>
              </a:rPr>
            </a:br>
            <a:r>
              <a:rPr lang="en-US" sz="3600">
                <a:solidFill>
                  <a:srgbClr val="FFFFFF"/>
                </a:solidFill>
              </a:rPr>
              <a:t>2017-Present</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Content Placeholder 2">
            <a:extLst>
              <a:ext uri="{FF2B5EF4-FFF2-40B4-BE49-F238E27FC236}">
                <a16:creationId xmlns:a16="http://schemas.microsoft.com/office/drawing/2014/main" id="{25C9A160-5AC6-06EF-754A-6D7B63499AD1}"/>
              </a:ext>
            </a:extLst>
          </p:cNvPr>
          <p:cNvSpPr>
            <a:spLocks noGrp="1"/>
          </p:cNvSpPr>
          <p:nvPr>
            <p:ph idx="1"/>
          </p:nvPr>
        </p:nvSpPr>
        <p:spPr>
          <a:xfrm>
            <a:off x="4601332" y="754063"/>
            <a:ext cx="7170121" cy="5646208"/>
          </a:xfrm>
        </p:spPr>
        <p:txBody>
          <a:bodyPr vert="horz" lIns="0" tIns="45720" rIns="0" bIns="45720" rtlCol="0" anchor="ctr">
            <a:noAutofit/>
          </a:bodyPr>
          <a:lstStyle/>
          <a:p>
            <a:pPr marL="274320" indent="-365760">
              <a:buFont typeface="Wingdings" panose="05000000000000000000" pitchFamily="2" charset="2"/>
              <a:buChar char="Ø"/>
            </a:pPr>
            <a:r>
              <a:rPr lang="en-US" sz="2400" b="1">
                <a:latin typeface="Franklin Gothic"/>
                <a:ea typeface="Calibri"/>
                <a:cs typeface="Calibri"/>
              </a:rPr>
              <a:t>Improvements to in-person background research process</a:t>
            </a:r>
          </a:p>
          <a:p>
            <a:pPr lvl="2">
              <a:buFont typeface="Arial" panose="020B0604020202020204" pitchFamily="34" charset="0"/>
              <a:buChar char="•"/>
            </a:pPr>
            <a:r>
              <a:rPr lang="en-US" sz="2000"/>
              <a:t>Organization and digitization of archival records</a:t>
            </a:r>
            <a:endParaRPr lang="en-US" sz="2000">
              <a:ea typeface="Calibri"/>
              <a:cs typeface="Calibri"/>
            </a:endParaRPr>
          </a:p>
          <a:p>
            <a:pPr lvl="4"/>
            <a:r>
              <a:rPr lang="en-US" sz="1800">
                <a:latin typeface="Franklin Gothic"/>
                <a:ea typeface="Calibri"/>
                <a:cs typeface="Calibri"/>
              </a:rPr>
              <a:t>90% of archaeological reports scanned</a:t>
            </a:r>
          </a:p>
          <a:p>
            <a:pPr lvl="4"/>
            <a:r>
              <a:rPr lang="en-US" sz="1800">
                <a:latin typeface="Franklin Gothic"/>
                <a:ea typeface="Calibri"/>
                <a:cs typeface="Calibri"/>
              </a:rPr>
              <a:t>60% of archaeological site forms scanned</a:t>
            </a:r>
          </a:p>
          <a:p>
            <a:pPr lvl="2">
              <a:buFont typeface="Arial" panose="020B0604020202020204" pitchFamily="34" charset="0"/>
              <a:buChar char="•"/>
            </a:pPr>
            <a:r>
              <a:rPr lang="en-US" sz="2000"/>
              <a:t>Created custom tools to identify and export sites and surveys</a:t>
            </a:r>
          </a:p>
          <a:p>
            <a:pPr lvl="2">
              <a:buFont typeface="Arial" panose="020B0604020202020204" pitchFamily="34" charset="0"/>
              <a:buChar char="•"/>
            </a:pPr>
            <a:r>
              <a:rPr lang="en-US" sz="2000">
                <a:ea typeface="Calibri"/>
                <a:cs typeface="Calibri"/>
              </a:rPr>
              <a:t>Worked with DIT to update kiosks</a:t>
            </a:r>
          </a:p>
          <a:p>
            <a:pPr lvl="2">
              <a:buFont typeface="Arial" panose="020B0604020202020204" pitchFamily="34" charset="0"/>
              <a:buChar char="•"/>
            </a:pPr>
            <a:r>
              <a:rPr lang="en-US" sz="2000">
                <a:ea typeface="Calibri"/>
                <a:cs typeface="Calibri"/>
              </a:rPr>
              <a:t>Digitized</a:t>
            </a:r>
            <a:r>
              <a:rPr lang="en-US" sz="2000"/>
              <a:t> archaeological sites and surveys into GIS</a:t>
            </a:r>
            <a:endParaRPr lang="en-US" sz="2000">
              <a:ea typeface="Calibri"/>
              <a:cs typeface="Calibri"/>
            </a:endParaRPr>
          </a:p>
          <a:p>
            <a:pPr marL="274320" indent="-365760">
              <a:buFont typeface="Wingdings" panose="05000000000000000000" pitchFamily="2" charset="2"/>
              <a:buChar char="Ø"/>
            </a:pPr>
            <a:r>
              <a:rPr lang="en-US" sz="2400" b="1">
                <a:latin typeface="Franklin Gothic"/>
                <a:ea typeface="Calibri"/>
                <a:cs typeface="Calibri"/>
              </a:rPr>
              <a:t>Streamlined internal environmental review process</a:t>
            </a:r>
          </a:p>
          <a:p>
            <a:pPr marL="715952" lvl="5" indent="-365760">
              <a:buFont typeface="Arial" panose="020B0604020202020204" pitchFamily="34" charset="0"/>
              <a:buChar char="•"/>
            </a:pPr>
            <a:r>
              <a:rPr lang="en-US" sz="2000"/>
              <a:t>ArcGIS Online (AGOL) web maps for OSA Environmental Review Staff</a:t>
            </a:r>
          </a:p>
          <a:p>
            <a:pPr marL="715952" lvl="5" indent="-365760">
              <a:buFont typeface="Arial" panose="020B0604020202020204" pitchFamily="34" charset="0"/>
              <a:buChar char="•"/>
            </a:pPr>
            <a:r>
              <a:rPr lang="en-US" sz="2000"/>
              <a:t>Site Form Access Database -&gt; Laserfiche database</a:t>
            </a:r>
            <a:endParaRPr lang="en-US" sz="2000">
              <a:ea typeface="Calibri"/>
              <a:cs typeface="Calibri"/>
            </a:endParaRPr>
          </a:p>
          <a:p>
            <a:pPr marL="715952" lvl="5" indent="-365760">
              <a:buFont typeface="Arial" panose="020B0604020202020204" pitchFamily="34" charset="0"/>
              <a:buChar char="•"/>
            </a:pPr>
            <a:r>
              <a:rPr lang="en-US" sz="2000"/>
              <a:t>Migrated data from Access database, scanned forms</a:t>
            </a:r>
            <a:endParaRPr lang="en-US" sz="2000">
              <a:ea typeface="Calibri"/>
              <a:cs typeface="Calibri"/>
            </a:endParaRPr>
          </a:p>
          <a:p>
            <a:pPr marL="715952" lvl="5" indent="-365760">
              <a:buFont typeface="Arial" panose="020B0604020202020204" pitchFamily="34" charset="0"/>
              <a:buChar char="•"/>
            </a:pPr>
            <a:r>
              <a:rPr lang="en-US" sz="2000"/>
              <a:t>New process for site forms</a:t>
            </a:r>
            <a:endParaRPr lang="en-US" sz="2000">
              <a:ea typeface="Calibri"/>
              <a:cs typeface="Calibri"/>
            </a:endParaRPr>
          </a:p>
          <a:p>
            <a:pPr marL="715952" lvl="5" indent="-365760">
              <a:buClr>
                <a:srgbClr val="558E8F"/>
              </a:buClr>
              <a:buFont typeface="Arial" panose="020B0604020202020204" pitchFamily="34" charset="0"/>
              <a:buChar char="•"/>
              <a:defRPr/>
            </a:pPr>
            <a:r>
              <a:rPr kumimoji="0" lang="en-US" sz="2000" b="0" i="0" u="none" strike="noStrike" kern="1200" cap="none" spc="0" normalizeH="0" baseline="0" noProof="0">
                <a:ln>
                  <a:noFill/>
                </a:ln>
                <a:effectLst/>
                <a:uLnTx/>
                <a:uFillTx/>
              </a:rPr>
              <a:t>Created a new site form in Laserfiche </a:t>
            </a:r>
          </a:p>
          <a:p>
            <a:endParaRPr lang="en-US">
              <a:ea typeface="Calibri"/>
              <a:cs typeface="Calibri"/>
            </a:endParaRPr>
          </a:p>
          <a:p>
            <a:pPr marL="200660" lvl="1" indent="0">
              <a:buNone/>
            </a:pPr>
            <a:endParaRPr lang="en-US">
              <a:ea typeface="Calibri"/>
              <a:cs typeface="Calibri"/>
            </a:endParaRPr>
          </a:p>
        </p:txBody>
      </p:sp>
    </p:spTree>
    <p:extLst>
      <p:ext uri="{BB962C8B-B14F-4D97-AF65-F5344CB8AC3E}">
        <p14:creationId xmlns:p14="http://schemas.microsoft.com/office/powerpoint/2010/main" val="3566352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AC5D9C7-701E-EA6E-E9A2-9005DC89B12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9D67E-1EF4-C5A3-DC15-42B583145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2EAAEA4-A536-382A-1E2D-B7C2580D2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D084A19-4F3C-2DAC-D757-A54FFC986821}"/>
              </a:ext>
            </a:extLst>
          </p:cNvPr>
          <p:cNvSpPr>
            <a:spLocks noGrp="1"/>
          </p:cNvSpPr>
          <p:nvPr>
            <p:ph type="title"/>
          </p:nvPr>
        </p:nvSpPr>
        <p:spPr>
          <a:xfrm>
            <a:off x="735787" y="341313"/>
            <a:ext cx="2809678" cy="5646208"/>
          </a:xfrm>
        </p:spPr>
        <p:txBody>
          <a:bodyPr anchor="ctr">
            <a:normAutofit/>
          </a:bodyPr>
          <a:lstStyle/>
          <a:p>
            <a:r>
              <a:rPr lang="en-US" sz="3600">
                <a:solidFill>
                  <a:srgbClr val="FFFFFF"/>
                </a:solidFill>
              </a:rPr>
              <a:t>What we </a:t>
            </a:r>
            <a:br>
              <a:rPr lang="en-US" sz="3600"/>
            </a:br>
            <a:r>
              <a:rPr lang="en-US" sz="3600">
                <a:solidFill>
                  <a:srgbClr val="FFFFFF"/>
                </a:solidFill>
              </a:rPr>
              <a:t>aim to do</a:t>
            </a:r>
          </a:p>
        </p:txBody>
      </p:sp>
      <p:sp>
        <p:nvSpPr>
          <p:cNvPr id="12" name="Rectangle 11">
            <a:extLst>
              <a:ext uri="{FF2B5EF4-FFF2-40B4-BE49-F238E27FC236}">
                <a16:creationId xmlns:a16="http://schemas.microsoft.com/office/drawing/2014/main" id="{094C5849-60BE-CCEC-3752-92D1E32DA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Content Placeholder 2">
            <a:extLst>
              <a:ext uri="{FF2B5EF4-FFF2-40B4-BE49-F238E27FC236}">
                <a16:creationId xmlns:a16="http://schemas.microsoft.com/office/drawing/2014/main" id="{8514EEB2-2678-E794-3DDC-E06405BF4BEA}"/>
              </a:ext>
            </a:extLst>
          </p:cNvPr>
          <p:cNvSpPr>
            <a:spLocks noGrp="1"/>
          </p:cNvSpPr>
          <p:nvPr>
            <p:ph idx="1"/>
          </p:nvPr>
        </p:nvSpPr>
        <p:spPr>
          <a:xfrm>
            <a:off x="4742016" y="605896"/>
            <a:ext cx="6413663" cy="5646208"/>
          </a:xfrm>
        </p:spPr>
        <p:txBody>
          <a:bodyPr anchor="ctr">
            <a:normAutofit/>
          </a:bodyPr>
          <a:lstStyle/>
          <a:p>
            <a:r>
              <a:rPr lang="en-US" sz="2400" b="1">
                <a:latin typeface="Franklin Gothic"/>
                <a:ea typeface="Calibri"/>
                <a:cs typeface="Calibri"/>
              </a:rPr>
              <a:t>Looking ahead, our goals include</a:t>
            </a:r>
            <a:r>
              <a:rPr lang="en-US" sz="2400">
                <a:latin typeface="Franklin Gothic"/>
                <a:ea typeface="Calibri"/>
                <a:cs typeface="Calibri"/>
              </a:rPr>
              <a:t>:</a:t>
            </a:r>
            <a:endParaRPr lang="en-US">
              <a:ea typeface="Calibri"/>
              <a:cs typeface="Calibri"/>
            </a:endParaRPr>
          </a:p>
          <a:p>
            <a:pPr marL="543560" lvl="1" indent="-342900">
              <a:buFont typeface="Arial" panose="020B0604020202020204" pitchFamily="34" charset="0"/>
              <a:buChar char="•"/>
            </a:pPr>
            <a:r>
              <a:rPr lang="en-US" sz="2400">
                <a:latin typeface="Franklin Gothic"/>
                <a:ea typeface="Calibri"/>
                <a:cs typeface="Calibri"/>
              </a:rPr>
              <a:t>Survey Report database updates</a:t>
            </a:r>
          </a:p>
          <a:p>
            <a:pPr marL="543560" lvl="1" indent="-342900">
              <a:buFont typeface="Arial" panose="020B0604020202020204" pitchFamily="34" charset="0"/>
              <a:buChar char="•"/>
            </a:pPr>
            <a:r>
              <a:rPr lang="en-US" sz="2400">
                <a:latin typeface="Franklin Gothic"/>
                <a:ea typeface="Calibri"/>
                <a:cs typeface="Calibri"/>
              </a:rPr>
              <a:t>Remote access to GIS data</a:t>
            </a:r>
          </a:p>
          <a:p>
            <a:pPr marL="543560" lvl="1" indent="-342900">
              <a:buFont typeface="Arial" panose="020B0604020202020204" pitchFamily="34" charset="0"/>
              <a:buChar char="•"/>
            </a:pPr>
            <a:r>
              <a:rPr lang="en-US" sz="2400">
                <a:latin typeface="Franklin Gothic"/>
                <a:ea typeface="Calibri"/>
                <a:cs typeface="Calibri"/>
              </a:rPr>
              <a:t>Remote access to Site Files and Reports</a:t>
            </a:r>
          </a:p>
          <a:p>
            <a:pPr marL="200660" lvl="1" indent="0">
              <a:buNone/>
            </a:pPr>
            <a:endParaRPr lang="en-US">
              <a:ea typeface="Calibri"/>
              <a:cs typeface="Calibri"/>
            </a:endParaRPr>
          </a:p>
          <a:p>
            <a:endParaRPr lang="en-US">
              <a:ea typeface="Calibri"/>
              <a:cs typeface="Calibri"/>
            </a:endParaRPr>
          </a:p>
          <a:p>
            <a:pPr marL="200660" lvl="1" indent="0">
              <a:buNone/>
            </a:pPr>
            <a:endParaRPr lang="en-US">
              <a:ea typeface="Calibri"/>
              <a:cs typeface="Calibri"/>
            </a:endParaRPr>
          </a:p>
        </p:txBody>
      </p:sp>
    </p:spTree>
    <p:extLst>
      <p:ext uri="{BB962C8B-B14F-4D97-AF65-F5344CB8AC3E}">
        <p14:creationId xmlns:p14="http://schemas.microsoft.com/office/powerpoint/2010/main" val="3039662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F6576-58C9-CE2C-DD68-A7661D11C8F2}"/>
              </a:ext>
            </a:extLst>
          </p:cNvPr>
          <p:cNvSpPr>
            <a:spLocks noGrp="1"/>
          </p:cNvSpPr>
          <p:nvPr>
            <p:ph type="title"/>
          </p:nvPr>
        </p:nvSpPr>
        <p:spPr>
          <a:xfrm>
            <a:off x="1066800" y="263526"/>
            <a:ext cx="10058400" cy="1450757"/>
          </a:xfrm>
        </p:spPr>
        <p:txBody>
          <a:bodyPr/>
          <a:lstStyle/>
          <a:p>
            <a:r>
              <a:rPr lang="en-US"/>
              <a:t>General Statutes</a:t>
            </a:r>
          </a:p>
        </p:txBody>
      </p:sp>
      <p:sp>
        <p:nvSpPr>
          <p:cNvPr id="3" name="Content Placeholder 2">
            <a:extLst>
              <a:ext uri="{FF2B5EF4-FFF2-40B4-BE49-F238E27FC236}">
                <a16:creationId xmlns:a16="http://schemas.microsoft.com/office/drawing/2014/main" id="{13AC59AC-2346-C3FB-591C-9046AD029B9F}"/>
              </a:ext>
            </a:extLst>
          </p:cNvPr>
          <p:cNvSpPr>
            <a:spLocks noGrp="1"/>
          </p:cNvSpPr>
          <p:nvPr>
            <p:ph sz="half" idx="1"/>
          </p:nvPr>
        </p:nvSpPr>
        <p:spPr>
          <a:xfrm>
            <a:off x="424419" y="1845735"/>
            <a:ext cx="4937760" cy="4023360"/>
          </a:xfrm>
        </p:spPr>
        <p:txBody>
          <a:bodyPr vert="horz" lIns="0" tIns="45720" rIns="0" bIns="45720" rtlCol="0" anchor="t">
            <a:normAutofit fontScale="77500" lnSpcReduction="20000"/>
          </a:bodyPr>
          <a:lstStyle/>
          <a:p>
            <a:pPr marL="0" marR="0"/>
            <a:r>
              <a:rPr lang="en-US" sz="2100">
                <a:solidFill>
                  <a:schemeClr val="tx1"/>
                </a:solidFill>
                <a:effectLst/>
                <a:ea typeface="Calibri"/>
              </a:rPr>
              <a:t>§ </a:t>
            </a:r>
            <a:r>
              <a:rPr lang="en-US" sz="2100" b="1">
                <a:solidFill>
                  <a:schemeClr val="tx1"/>
                </a:solidFill>
                <a:effectLst/>
                <a:ea typeface="Calibri"/>
              </a:rPr>
              <a:t>12-3.1</a:t>
            </a:r>
            <a:r>
              <a:rPr lang="en-US" sz="2100">
                <a:solidFill>
                  <a:schemeClr val="tx1"/>
                </a:solidFill>
                <a:effectLst/>
                <a:ea typeface="Calibri"/>
              </a:rPr>
              <a:t>. states that only the General Assembly has the power to authorize an agency to establish or increase a fee or charge for rendering any service or fulfilling any duty to the public, with the following exceptions:</a:t>
            </a:r>
          </a:p>
          <a:p>
            <a:pPr marL="0" marR="0"/>
            <a:r>
              <a:rPr lang="en-US" sz="2100">
                <a:solidFill>
                  <a:schemeClr val="tx1"/>
                </a:solidFill>
                <a:effectLst/>
                <a:ea typeface="Calibri"/>
              </a:rPr>
              <a:t> (c) Exceptions. – This section does not apply to any of the following: </a:t>
            </a:r>
            <a:endParaRPr lang="en-US" sz="2100">
              <a:solidFill>
                <a:schemeClr val="tx1"/>
              </a:solidFill>
              <a:effectLst/>
              <a:ea typeface="Calibri"/>
              <a:cs typeface="Calibri"/>
            </a:endParaRPr>
          </a:p>
          <a:p>
            <a:pPr marL="0" marR="0" indent="457200"/>
            <a:r>
              <a:rPr lang="en-US" sz="2100">
                <a:solidFill>
                  <a:schemeClr val="tx1"/>
                </a:solidFill>
                <a:effectLst/>
                <a:ea typeface="Calibri"/>
              </a:rPr>
              <a:t>(1) Rules establishing fees or charges to State, federal 	or local governmental units. </a:t>
            </a:r>
            <a:endParaRPr lang="en-US" sz="2100">
              <a:solidFill>
                <a:schemeClr val="tx1"/>
              </a:solidFill>
              <a:effectLst/>
              <a:ea typeface="Calibri"/>
              <a:cs typeface="Calibri"/>
            </a:endParaRPr>
          </a:p>
          <a:p>
            <a:pPr marL="457200" marR="0"/>
            <a:r>
              <a:rPr lang="en-US" sz="2100">
                <a:solidFill>
                  <a:schemeClr val="tx1"/>
                </a:solidFill>
                <a:effectLst/>
                <a:ea typeface="Calibri"/>
              </a:rPr>
              <a:t>(2) A reasonable fee or charge for copying, transcripts of public hearings, State publications, or mailing a document or other item. </a:t>
            </a:r>
            <a:endParaRPr lang="en-US" sz="2100">
              <a:solidFill>
                <a:schemeClr val="tx1"/>
              </a:solidFill>
              <a:effectLst/>
              <a:ea typeface="Calibri"/>
              <a:cs typeface="Calibri"/>
            </a:endParaRPr>
          </a:p>
          <a:p>
            <a:pPr marL="457200" marR="0"/>
            <a:r>
              <a:rPr lang="en-US" sz="2100">
                <a:solidFill>
                  <a:schemeClr val="tx1"/>
                </a:solidFill>
                <a:effectLst/>
                <a:ea typeface="Calibri"/>
              </a:rPr>
              <a:t>(3) Reasonable registration fees covering the cost of a conference or workshop. </a:t>
            </a:r>
          </a:p>
          <a:p>
            <a:pPr marL="457200" marR="0"/>
            <a:r>
              <a:rPr lang="en-US" sz="2100">
                <a:solidFill>
                  <a:schemeClr val="tx1"/>
                </a:solidFill>
                <a:effectLst/>
                <a:ea typeface="Calibri"/>
              </a:rPr>
              <a:t>(4) </a:t>
            </a:r>
            <a:r>
              <a:rPr lang="en-US" sz="2100">
                <a:solidFill>
                  <a:schemeClr val="tx1"/>
                </a:solidFill>
                <a:effectLst/>
                <a:highlight>
                  <a:srgbClr val="FFFF00"/>
                </a:highlight>
                <a:ea typeface="Calibri"/>
              </a:rPr>
              <a:t>Reasonable user fees covering the cost </a:t>
            </a:r>
            <a:r>
              <a:rPr lang="en-US" sz="2100">
                <a:solidFill>
                  <a:schemeClr val="tx1"/>
                </a:solidFill>
                <a:highlight>
                  <a:srgbClr val="FFFF00"/>
                </a:highlight>
                <a:ea typeface="Calibri"/>
              </a:rPr>
              <a:t>of providing</a:t>
            </a:r>
            <a:r>
              <a:rPr lang="en-US" sz="2100">
                <a:solidFill>
                  <a:schemeClr val="tx1"/>
                </a:solidFill>
                <a:effectLst/>
                <a:highlight>
                  <a:srgbClr val="FFFF00"/>
                </a:highlight>
                <a:ea typeface="Calibri"/>
              </a:rPr>
              <a:t> data processing services.</a:t>
            </a:r>
            <a:endParaRPr lang="en-US" sz="2100">
              <a:solidFill>
                <a:schemeClr val="tx1"/>
              </a:solidFill>
              <a:effectLst/>
              <a:highlight>
                <a:srgbClr val="FFFF00"/>
              </a:highlight>
              <a:ea typeface="Calibri"/>
              <a:cs typeface="Calibri"/>
            </a:endParaRPr>
          </a:p>
          <a:p>
            <a:endParaRPr lang="en-US"/>
          </a:p>
        </p:txBody>
      </p:sp>
      <p:sp>
        <p:nvSpPr>
          <p:cNvPr id="4" name="Content Placeholder 3">
            <a:extLst>
              <a:ext uri="{FF2B5EF4-FFF2-40B4-BE49-F238E27FC236}">
                <a16:creationId xmlns:a16="http://schemas.microsoft.com/office/drawing/2014/main" id="{1F2DF8D3-B20A-C521-DB11-2B4016CF0147}"/>
              </a:ext>
            </a:extLst>
          </p:cNvPr>
          <p:cNvSpPr>
            <a:spLocks noGrp="1"/>
          </p:cNvSpPr>
          <p:nvPr>
            <p:ph sz="half" idx="2"/>
          </p:nvPr>
        </p:nvSpPr>
        <p:spPr>
          <a:xfrm>
            <a:off x="6709958" y="1845735"/>
            <a:ext cx="4937760" cy="4023360"/>
          </a:xfrm>
        </p:spPr>
        <p:txBody>
          <a:bodyPr vert="horz" lIns="0" tIns="45720" rIns="0" bIns="45720" rtlCol="0" anchor="t">
            <a:normAutofit fontScale="77500" lnSpcReduction="20000"/>
          </a:bodyPr>
          <a:lstStyle/>
          <a:p>
            <a:pPr marL="0" marR="0"/>
            <a:r>
              <a:rPr lang="en-US" sz="2000">
                <a:solidFill>
                  <a:schemeClr val="tx1"/>
                </a:solidFill>
                <a:effectLst/>
                <a:ea typeface="Calibri"/>
              </a:rPr>
              <a:t>§ </a:t>
            </a:r>
            <a:r>
              <a:rPr lang="en-US" sz="2000" b="1">
                <a:solidFill>
                  <a:schemeClr val="tx1"/>
                </a:solidFill>
                <a:effectLst/>
                <a:ea typeface="Calibri"/>
              </a:rPr>
              <a:t>150B-19</a:t>
            </a:r>
            <a:r>
              <a:rPr lang="en-US" sz="2000">
                <a:solidFill>
                  <a:schemeClr val="tx1"/>
                </a:solidFill>
                <a:effectLst/>
                <a:ea typeface="Calibri"/>
              </a:rPr>
              <a:t>.  Restrictions on what can be adopted as a rule.</a:t>
            </a:r>
          </a:p>
          <a:p>
            <a:pPr marL="0" marR="0"/>
            <a:r>
              <a:rPr lang="en-US" sz="2000">
                <a:solidFill>
                  <a:schemeClr val="tx1"/>
                </a:solidFill>
                <a:effectLst/>
                <a:ea typeface="Calibri"/>
              </a:rPr>
              <a:t>An agency may not adopt a rule that does one or more of the following:</a:t>
            </a:r>
            <a:endParaRPr lang="en-US" sz="2000">
              <a:solidFill>
                <a:schemeClr val="tx1"/>
              </a:solidFill>
              <a:effectLst/>
              <a:ea typeface="Calibri"/>
              <a:cs typeface="Calibri"/>
            </a:endParaRPr>
          </a:p>
          <a:p>
            <a:pPr marL="0" marR="0"/>
            <a:r>
              <a:rPr lang="en-US" sz="2000">
                <a:solidFill>
                  <a:schemeClr val="tx1"/>
                </a:solidFill>
                <a:effectLst/>
                <a:ea typeface="Calibri"/>
              </a:rPr>
              <a:t>(5)        Establishes a fee or other charge for providing a service in fulfillment of a duty unless a law specifically authorizes the agency to do so or the fee or other charge is for one of the following:</a:t>
            </a:r>
            <a:endParaRPr lang="en-US" sz="2000">
              <a:solidFill>
                <a:schemeClr val="tx1"/>
              </a:solidFill>
              <a:effectLst/>
              <a:ea typeface="Calibri"/>
              <a:cs typeface="Calibri"/>
            </a:endParaRPr>
          </a:p>
          <a:p>
            <a:pPr marL="0" marR="0" indent="457200"/>
            <a:r>
              <a:rPr lang="en-US" sz="2000">
                <a:solidFill>
                  <a:schemeClr val="tx1"/>
                </a:solidFill>
                <a:effectLst/>
                <a:ea typeface="Calibri"/>
              </a:rPr>
              <a:t>a.         A service to a State, federal, or local governmental unit.</a:t>
            </a:r>
            <a:endParaRPr lang="en-US" sz="2000">
              <a:solidFill>
                <a:schemeClr val="tx1"/>
              </a:solidFill>
              <a:effectLst/>
              <a:ea typeface="Calibri"/>
              <a:cs typeface="Calibri"/>
            </a:endParaRPr>
          </a:p>
          <a:p>
            <a:pPr marL="457200" marR="0"/>
            <a:r>
              <a:rPr lang="en-US" sz="2000">
                <a:solidFill>
                  <a:schemeClr val="tx1"/>
                </a:solidFill>
                <a:effectLst/>
                <a:ea typeface="Calibri"/>
              </a:rPr>
              <a:t>b.         A copy of part or all of a State publication or other document, the cost of mailing a document, or both.</a:t>
            </a:r>
            <a:endParaRPr lang="en-US" sz="2000">
              <a:solidFill>
                <a:schemeClr val="tx1"/>
              </a:solidFill>
              <a:effectLst/>
              <a:ea typeface="Calibri"/>
              <a:cs typeface="Calibri"/>
            </a:endParaRPr>
          </a:p>
          <a:p>
            <a:pPr marL="0" marR="0" indent="457200"/>
            <a:r>
              <a:rPr lang="en-US" sz="2000">
                <a:solidFill>
                  <a:schemeClr val="tx1"/>
                </a:solidFill>
                <a:effectLst/>
                <a:ea typeface="Calibri"/>
              </a:rPr>
              <a:t>c.         A transcript of a public hearing.</a:t>
            </a:r>
            <a:endParaRPr lang="en-US" sz="2000">
              <a:solidFill>
                <a:schemeClr val="tx1"/>
              </a:solidFill>
              <a:effectLst/>
              <a:ea typeface="Calibri"/>
              <a:cs typeface="Calibri"/>
            </a:endParaRPr>
          </a:p>
          <a:p>
            <a:pPr marL="0" marR="0" indent="457200"/>
            <a:r>
              <a:rPr lang="en-US" sz="2000">
                <a:solidFill>
                  <a:schemeClr val="tx1"/>
                </a:solidFill>
                <a:effectLst/>
                <a:ea typeface="Calibri"/>
              </a:rPr>
              <a:t>d.         A conference, workshop, or course.</a:t>
            </a:r>
            <a:endParaRPr lang="en-US" sz="2000">
              <a:solidFill>
                <a:schemeClr val="tx1"/>
              </a:solidFill>
              <a:effectLst/>
              <a:ea typeface="Calibri"/>
              <a:cs typeface="Calibri"/>
            </a:endParaRPr>
          </a:p>
          <a:p>
            <a:pPr marL="0" marR="0" indent="457200"/>
            <a:r>
              <a:rPr lang="en-US" sz="2000">
                <a:solidFill>
                  <a:schemeClr val="tx1"/>
                </a:solidFill>
                <a:effectLst/>
                <a:ea typeface="Calibri"/>
              </a:rPr>
              <a:t>e.         </a:t>
            </a:r>
            <a:r>
              <a:rPr lang="en-US" sz="2000">
                <a:solidFill>
                  <a:schemeClr val="tx1"/>
                </a:solidFill>
                <a:effectLst/>
                <a:highlight>
                  <a:srgbClr val="FFFF00"/>
                </a:highlight>
                <a:ea typeface="Calibri"/>
              </a:rPr>
              <a:t>Data processing services.</a:t>
            </a:r>
            <a:endParaRPr lang="en-US" sz="2000">
              <a:solidFill>
                <a:schemeClr val="tx1"/>
              </a:solidFill>
              <a:effectLst/>
              <a:highlight>
                <a:srgbClr val="FFFF00"/>
              </a:highlight>
              <a:ea typeface="Calibri"/>
              <a:cs typeface="Calibri"/>
            </a:endParaRPr>
          </a:p>
          <a:p>
            <a:endParaRPr lang="en-US"/>
          </a:p>
        </p:txBody>
      </p:sp>
    </p:spTree>
    <p:extLst>
      <p:ext uri="{BB962C8B-B14F-4D97-AF65-F5344CB8AC3E}">
        <p14:creationId xmlns:p14="http://schemas.microsoft.com/office/powerpoint/2010/main" val="507107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75A33-2292-4C3B-D4AD-BF5DAFCC6D7A}"/>
              </a:ext>
            </a:extLst>
          </p:cNvPr>
          <p:cNvSpPr>
            <a:spLocks noGrp="1"/>
          </p:cNvSpPr>
          <p:nvPr>
            <p:ph type="title"/>
          </p:nvPr>
        </p:nvSpPr>
        <p:spPr>
          <a:xfrm>
            <a:off x="1097280" y="286603"/>
            <a:ext cx="10347158" cy="1450757"/>
          </a:xfrm>
        </p:spPr>
        <p:txBody>
          <a:bodyPr>
            <a:normAutofit/>
          </a:bodyPr>
          <a:lstStyle/>
          <a:p>
            <a:r>
              <a:rPr lang="en-US" sz="4400"/>
              <a:t>Remote Access and License Costs</a:t>
            </a:r>
          </a:p>
        </p:txBody>
      </p:sp>
      <p:grpSp>
        <p:nvGrpSpPr>
          <p:cNvPr id="31" name="Group 30">
            <a:extLst>
              <a:ext uri="{FF2B5EF4-FFF2-40B4-BE49-F238E27FC236}">
                <a16:creationId xmlns:a16="http://schemas.microsoft.com/office/drawing/2014/main" id="{4AC81F49-A5CD-17B3-62E0-20E88150A5F9}"/>
              </a:ext>
            </a:extLst>
          </p:cNvPr>
          <p:cNvGrpSpPr/>
          <p:nvPr/>
        </p:nvGrpSpPr>
        <p:grpSpPr>
          <a:xfrm>
            <a:off x="3528413" y="2297684"/>
            <a:ext cx="2387812" cy="1828454"/>
            <a:chOff x="3528413" y="2332451"/>
            <a:chExt cx="2387812" cy="1828454"/>
          </a:xfrm>
        </p:grpSpPr>
        <p:sp>
          <p:nvSpPr>
            <p:cNvPr id="8" name="Rectangle 7" descr="Bank with solid fill">
              <a:extLst>
                <a:ext uri="{FF2B5EF4-FFF2-40B4-BE49-F238E27FC236}">
                  <a16:creationId xmlns:a16="http://schemas.microsoft.com/office/drawing/2014/main" id="{20C35FDA-67D0-CE12-D640-852719DB597E}"/>
                </a:ext>
              </a:extLst>
            </p:cNvPr>
            <p:cNvSpPr/>
            <p:nvPr/>
          </p:nvSpPr>
          <p:spPr>
            <a:xfrm>
              <a:off x="4304452" y="2332451"/>
              <a:ext cx="835734" cy="835734"/>
            </a:xfrm>
            <a:prstGeom prst="rect">
              <a:avLst/>
            </a:prstGeom>
            <a:blipFill>
              <a:blip r:embed="rId2">
                <a:extLst>
                  <a:ext uri="{96DAC541-7B7A-43D3-8B79-37D633B846F1}">
                    <asvg:svgBlip xmlns:asvg="http://schemas.microsoft.com/office/drawing/2016/SVG/main" r:embed="rId3"/>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nvGrpSpPr>
            <p:cNvPr id="9" name="Group 8">
              <a:extLst>
                <a:ext uri="{FF2B5EF4-FFF2-40B4-BE49-F238E27FC236}">
                  <a16:creationId xmlns:a16="http://schemas.microsoft.com/office/drawing/2014/main" id="{E4E1FBC0-ADD6-4FF0-E61E-942FB6345E0C}"/>
                </a:ext>
              </a:extLst>
            </p:cNvPr>
            <p:cNvGrpSpPr/>
            <p:nvPr/>
          </p:nvGrpSpPr>
          <p:grpSpPr>
            <a:xfrm>
              <a:off x="3528413" y="3204093"/>
              <a:ext cx="2387812" cy="956812"/>
              <a:chOff x="2808799" y="2027016"/>
              <a:chExt cx="2387812" cy="956812"/>
            </a:xfrm>
          </p:grpSpPr>
          <p:sp>
            <p:nvSpPr>
              <p:cNvPr id="18" name="Rectangle 17">
                <a:extLst>
                  <a:ext uri="{FF2B5EF4-FFF2-40B4-BE49-F238E27FC236}">
                    <a16:creationId xmlns:a16="http://schemas.microsoft.com/office/drawing/2014/main" id="{F54105EE-FFDE-D01A-EEB9-8A7E7EE6FC52}"/>
                  </a:ext>
                </a:extLst>
              </p:cNvPr>
              <p:cNvSpPr/>
              <p:nvPr/>
            </p:nvSpPr>
            <p:spPr>
              <a:xfrm>
                <a:off x="2808799" y="2027016"/>
                <a:ext cx="2387812" cy="95681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9" name="TextBox 18">
                <a:extLst>
                  <a:ext uri="{FF2B5EF4-FFF2-40B4-BE49-F238E27FC236}">
                    <a16:creationId xmlns:a16="http://schemas.microsoft.com/office/drawing/2014/main" id="{47AA42DF-DC69-690E-78C8-4CF7B6C8A9A7}"/>
                  </a:ext>
                </a:extLst>
              </p:cNvPr>
              <p:cNvSpPr txBox="1"/>
              <p:nvPr/>
            </p:nvSpPr>
            <p:spPr>
              <a:xfrm>
                <a:off x="2808799" y="2027016"/>
                <a:ext cx="2387812" cy="95681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Administrative code change to a fee schedule for account access</a:t>
                </a:r>
              </a:p>
            </p:txBody>
          </p:sp>
        </p:grpSp>
      </p:grpSp>
      <p:sp>
        <p:nvSpPr>
          <p:cNvPr id="16" name="Rectangle 15">
            <a:extLst>
              <a:ext uri="{FF2B5EF4-FFF2-40B4-BE49-F238E27FC236}">
                <a16:creationId xmlns:a16="http://schemas.microsoft.com/office/drawing/2014/main" id="{D5F66D46-002A-BCC6-CBAB-C96B050135EC}"/>
              </a:ext>
            </a:extLst>
          </p:cNvPr>
          <p:cNvSpPr/>
          <p:nvPr/>
        </p:nvSpPr>
        <p:spPr>
          <a:xfrm>
            <a:off x="6217838" y="3188899"/>
            <a:ext cx="2387812" cy="95681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grpSp>
        <p:nvGrpSpPr>
          <p:cNvPr id="32" name="Group 31">
            <a:extLst>
              <a:ext uri="{FF2B5EF4-FFF2-40B4-BE49-F238E27FC236}">
                <a16:creationId xmlns:a16="http://schemas.microsoft.com/office/drawing/2014/main" id="{13D48A48-BEF9-C292-4F77-A354A141F0FA}"/>
              </a:ext>
            </a:extLst>
          </p:cNvPr>
          <p:cNvGrpSpPr/>
          <p:nvPr/>
        </p:nvGrpSpPr>
        <p:grpSpPr>
          <a:xfrm>
            <a:off x="6258690" y="2287877"/>
            <a:ext cx="2387812" cy="1848068"/>
            <a:chOff x="6258690" y="2297643"/>
            <a:chExt cx="2387812" cy="1848068"/>
          </a:xfrm>
        </p:grpSpPr>
        <p:sp>
          <p:nvSpPr>
            <p:cNvPr id="10" name="Rectangle 9" descr="Check List">
              <a:extLst>
                <a:ext uri="{FF2B5EF4-FFF2-40B4-BE49-F238E27FC236}">
                  <a16:creationId xmlns:a16="http://schemas.microsoft.com/office/drawing/2014/main" id="{1615E8E5-650D-CFD1-70B4-4DB247126D12}"/>
                </a:ext>
              </a:extLst>
            </p:cNvPr>
            <p:cNvSpPr/>
            <p:nvPr/>
          </p:nvSpPr>
          <p:spPr>
            <a:xfrm>
              <a:off x="7034729" y="2297643"/>
              <a:ext cx="835734" cy="835734"/>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7" name="TextBox 16">
              <a:extLst>
                <a:ext uri="{FF2B5EF4-FFF2-40B4-BE49-F238E27FC236}">
                  <a16:creationId xmlns:a16="http://schemas.microsoft.com/office/drawing/2014/main" id="{125CECD7-9475-17FE-2C47-2578E86771C7}"/>
                </a:ext>
              </a:extLst>
            </p:cNvPr>
            <p:cNvSpPr txBox="1"/>
            <p:nvPr/>
          </p:nvSpPr>
          <p:spPr>
            <a:xfrm>
              <a:off x="6258690" y="3188899"/>
              <a:ext cx="2387812" cy="95681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DNCR Legal review and approval of contract templates</a:t>
              </a:r>
            </a:p>
          </p:txBody>
        </p:sp>
      </p:grpSp>
      <p:sp>
        <p:nvSpPr>
          <p:cNvPr id="14" name="Rectangle 13">
            <a:extLst>
              <a:ext uri="{FF2B5EF4-FFF2-40B4-BE49-F238E27FC236}">
                <a16:creationId xmlns:a16="http://schemas.microsoft.com/office/drawing/2014/main" id="{7CD843D9-169F-5604-7693-3AD3D2C16B06}"/>
              </a:ext>
            </a:extLst>
          </p:cNvPr>
          <p:cNvSpPr/>
          <p:nvPr/>
        </p:nvSpPr>
        <p:spPr>
          <a:xfrm>
            <a:off x="8988966" y="3204093"/>
            <a:ext cx="2387812" cy="95681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grpSp>
        <p:nvGrpSpPr>
          <p:cNvPr id="33" name="Group 32">
            <a:extLst>
              <a:ext uri="{FF2B5EF4-FFF2-40B4-BE49-F238E27FC236}">
                <a16:creationId xmlns:a16="http://schemas.microsoft.com/office/drawing/2014/main" id="{1A92364D-1220-797E-84CA-6239E27F4674}"/>
              </a:ext>
            </a:extLst>
          </p:cNvPr>
          <p:cNvGrpSpPr/>
          <p:nvPr/>
        </p:nvGrpSpPr>
        <p:grpSpPr>
          <a:xfrm>
            <a:off x="8988966" y="2262918"/>
            <a:ext cx="2387812" cy="1897987"/>
            <a:chOff x="8988966" y="2262918"/>
            <a:chExt cx="2387812" cy="1897987"/>
          </a:xfrm>
        </p:grpSpPr>
        <p:sp>
          <p:nvSpPr>
            <p:cNvPr id="12" name="Rectangle 11" descr="Money">
              <a:extLst>
                <a:ext uri="{FF2B5EF4-FFF2-40B4-BE49-F238E27FC236}">
                  <a16:creationId xmlns:a16="http://schemas.microsoft.com/office/drawing/2014/main" id="{1F82F489-9195-A768-1FAC-FE34DD60203C}"/>
                </a:ext>
              </a:extLst>
            </p:cNvPr>
            <p:cNvSpPr/>
            <p:nvPr/>
          </p:nvSpPr>
          <p:spPr>
            <a:xfrm>
              <a:off x="9765005" y="2262918"/>
              <a:ext cx="835734" cy="835734"/>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5" name="TextBox 14">
              <a:extLst>
                <a:ext uri="{FF2B5EF4-FFF2-40B4-BE49-F238E27FC236}">
                  <a16:creationId xmlns:a16="http://schemas.microsoft.com/office/drawing/2014/main" id="{A5CFD92B-8941-CCB1-46D4-B6907F345279}"/>
                </a:ext>
              </a:extLst>
            </p:cNvPr>
            <p:cNvSpPr txBox="1"/>
            <p:nvPr/>
          </p:nvSpPr>
          <p:spPr>
            <a:xfrm>
              <a:off x="8988966" y="3204093"/>
              <a:ext cx="2387812" cy="95681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Account creation for collected fees and license payments</a:t>
              </a:r>
            </a:p>
          </p:txBody>
        </p:sp>
      </p:grpSp>
      <p:grpSp>
        <p:nvGrpSpPr>
          <p:cNvPr id="30" name="Group 29">
            <a:extLst>
              <a:ext uri="{FF2B5EF4-FFF2-40B4-BE49-F238E27FC236}">
                <a16:creationId xmlns:a16="http://schemas.microsoft.com/office/drawing/2014/main" id="{D587E022-525C-FD8A-27C6-B4A12489213E}"/>
              </a:ext>
            </a:extLst>
          </p:cNvPr>
          <p:cNvGrpSpPr/>
          <p:nvPr/>
        </p:nvGrpSpPr>
        <p:grpSpPr>
          <a:xfrm>
            <a:off x="798136" y="2316575"/>
            <a:ext cx="2387812" cy="1790673"/>
            <a:chOff x="798136" y="2332451"/>
            <a:chExt cx="2387812" cy="1790673"/>
          </a:xfrm>
        </p:grpSpPr>
        <p:sp>
          <p:nvSpPr>
            <p:cNvPr id="4" name="Rectangle 3" descr="Office Worker">
              <a:extLst>
                <a:ext uri="{FF2B5EF4-FFF2-40B4-BE49-F238E27FC236}">
                  <a16:creationId xmlns:a16="http://schemas.microsoft.com/office/drawing/2014/main" id="{56F87D63-5FED-889A-26CD-2D38B78B253B}"/>
                </a:ext>
              </a:extLst>
            </p:cNvPr>
            <p:cNvSpPr/>
            <p:nvPr/>
          </p:nvSpPr>
          <p:spPr>
            <a:xfrm>
              <a:off x="1574175" y="2332451"/>
              <a:ext cx="835734" cy="835734"/>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9" name="TextBox 28">
              <a:extLst>
                <a:ext uri="{FF2B5EF4-FFF2-40B4-BE49-F238E27FC236}">
                  <a16:creationId xmlns:a16="http://schemas.microsoft.com/office/drawing/2014/main" id="{A088F065-A078-48E8-26A1-FA25C20CB52F}"/>
                </a:ext>
              </a:extLst>
            </p:cNvPr>
            <p:cNvSpPr txBox="1"/>
            <p:nvPr/>
          </p:nvSpPr>
          <p:spPr>
            <a:xfrm>
              <a:off x="798136" y="3166312"/>
              <a:ext cx="2387812" cy="95681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defTabSz="622300">
                <a:spcBef>
                  <a:spcPct val="0"/>
                </a:spcBef>
                <a:spcAft>
                  <a:spcPct val="35000"/>
                </a:spcAft>
                <a:defRPr b="1"/>
              </a:pPr>
              <a:r>
                <a:rPr lang="en-US" sz="1400"/>
                <a:t>~70 consultant firms (more than 300 resumes on file)</a:t>
              </a:r>
            </a:p>
            <a:p>
              <a:pPr defTabSz="622300">
                <a:spcBef>
                  <a:spcPct val="0"/>
                </a:spcBef>
                <a:spcAft>
                  <a:spcPct val="35000"/>
                </a:spcAft>
                <a:defRPr b="1"/>
              </a:pPr>
              <a:r>
                <a:rPr lang="en-US" sz="1400"/>
                <a:t>License cost &gt; $10,000 /year</a:t>
              </a:r>
            </a:p>
            <a:p>
              <a:pPr lvl="0" defTabSz="622300">
                <a:spcBef>
                  <a:spcPct val="0"/>
                </a:spcBef>
                <a:spcAft>
                  <a:spcPct val="35000"/>
                </a:spcAft>
                <a:defRPr b="1"/>
              </a:pPr>
              <a:endParaRPr lang="en-US" sz="1400"/>
            </a:p>
            <a:p>
              <a:pPr lvl="0" defTabSz="622300">
                <a:spcBef>
                  <a:spcPct val="0"/>
                </a:spcBef>
                <a:spcAft>
                  <a:spcPct val="35000"/>
                </a:spcAft>
                <a:defRPr b="1"/>
              </a:pPr>
              <a:endParaRPr lang="en-US" sz="1200"/>
            </a:p>
          </p:txBody>
        </p:sp>
      </p:grpSp>
    </p:spTree>
    <p:extLst>
      <p:ext uri="{BB962C8B-B14F-4D97-AF65-F5344CB8AC3E}">
        <p14:creationId xmlns:p14="http://schemas.microsoft.com/office/powerpoint/2010/main" val="3816158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A9E9BBE-BF1B-B638-4CC0-664F3A0D27F1}"/>
              </a:ext>
            </a:extLst>
          </p:cNvPr>
          <p:cNvSpPr>
            <a:spLocks noGrp="1"/>
          </p:cNvSpPr>
          <p:nvPr>
            <p:ph type="title"/>
          </p:nvPr>
        </p:nvSpPr>
        <p:spPr>
          <a:xfrm>
            <a:off x="492369" y="220502"/>
            <a:ext cx="3225615" cy="2103875"/>
          </a:xfrm>
        </p:spPr>
        <p:txBody>
          <a:bodyPr>
            <a:normAutofit/>
          </a:bodyPr>
          <a:lstStyle/>
          <a:p>
            <a:r>
              <a:rPr lang="en-US" sz="3600">
                <a:solidFill>
                  <a:srgbClr val="FFFFFF"/>
                </a:solidFill>
              </a:rPr>
              <a:t>Administrative Code Change</a:t>
            </a:r>
          </a:p>
        </p:txBody>
      </p:sp>
      <p:sp>
        <p:nvSpPr>
          <p:cNvPr id="9" name="Content Placeholder 8">
            <a:extLst>
              <a:ext uri="{FF2B5EF4-FFF2-40B4-BE49-F238E27FC236}">
                <a16:creationId xmlns:a16="http://schemas.microsoft.com/office/drawing/2014/main" id="{F3AE4971-1B6D-6DC2-2E6A-A1F423EDDBC5}"/>
              </a:ext>
            </a:extLst>
          </p:cNvPr>
          <p:cNvSpPr>
            <a:spLocks noGrp="1"/>
          </p:cNvSpPr>
          <p:nvPr>
            <p:ph idx="1"/>
          </p:nvPr>
        </p:nvSpPr>
        <p:spPr>
          <a:xfrm>
            <a:off x="492371" y="2198717"/>
            <a:ext cx="3084844" cy="4065769"/>
          </a:xfrm>
        </p:spPr>
        <p:txBody>
          <a:bodyPr vert="horz" lIns="0" tIns="45720" rIns="0" bIns="45720" rtlCol="0" anchor="t">
            <a:normAutofit lnSpcReduction="10000"/>
          </a:bodyPr>
          <a:lstStyle/>
          <a:p>
            <a:pPr algn="l"/>
            <a:endParaRPr lang="en-US" sz="1800" b="0" i="0" u="none" strike="noStrike" baseline="0">
              <a:solidFill>
                <a:schemeClr val="bg1"/>
              </a:solidFill>
            </a:endParaRPr>
          </a:p>
          <a:p>
            <a:pPr marR="0" algn="l"/>
            <a:r>
              <a:rPr lang="en-US" sz="1800" b="0" i="0" u="none" strike="noStrike" baseline="0">
                <a:solidFill>
                  <a:schemeClr val="bg1"/>
                </a:solidFill>
              </a:rPr>
              <a:t>Prior to 2013, North Carolina’s Administrative Procedure Act did not have expiration dates for rules.</a:t>
            </a:r>
            <a:endParaRPr lang="en-US" sz="1800" b="0" i="0" u="none" strike="noStrike" baseline="0">
              <a:solidFill>
                <a:schemeClr val="bg1"/>
              </a:solidFill>
              <a:ea typeface="Calibri"/>
              <a:cs typeface="Calibri"/>
            </a:endParaRPr>
          </a:p>
          <a:p>
            <a:pPr marR="0" algn="l"/>
            <a:endParaRPr lang="en-US" sz="1800" b="0" i="0" u="none" strike="noStrike" baseline="0">
              <a:solidFill>
                <a:schemeClr val="bg1"/>
              </a:solidFill>
              <a:ea typeface="Calibri"/>
              <a:cs typeface="Calibri"/>
            </a:endParaRPr>
          </a:p>
          <a:p>
            <a:pPr marR="0" algn="l"/>
            <a:r>
              <a:rPr lang="en-US" sz="1800" b="0" i="0" u="none" strike="noStrike" baseline="0">
                <a:solidFill>
                  <a:schemeClr val="bg1"/>
                </a:solidFill>
              </a:rPr>
              <a:t>G.S. 150B-21.3A requires that all rules adopted under G.S. 150B, Article 2A, be reviewed every 10 years by the agency that promulgated the rules to ensure rules are necessary and within the agency’s statutory authority. </a:t>
            </a:r>
          </a:p>
          <a:p>
            <a:pPr marL="0" indent="0">
              <a:buNone/>
            </a:pPr>
            <a:endParaRPr lang="en-US" sz="1800">
              <a:solidFill>
                <a:schemeClr val="bg1"/>
              </a:solidFill>
              <a:ea typeface="Calibri"/>
              <a:cs typeface="Calibri"/>
            </a:endParaRPr>
          </a:p>
          <a:p>
            <a:endParaRPr lang="en-US" sz="1500">
              <a:solidFill>
                <a:schemeClr val="bg1"/>
              </a:solidFill>
              <a:ea typeface="Calibri"/>
              <a:cs typeface="Calibri"/>
            </a:endParaRPr>
          </a:p>
        </p:txBody>
      </p:sp>
      <p:sp>
        <p:nvSpPr>
          <p:cNvPr id="16" name="Rectangle 15">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Content Placeholder 4" descr="Diagram&#10;&#10;AI-generated content may be incorrect.">
            <a:extLst>
              <a:ext uri="{FF2B5EF4-FFF2-40B4-BE49-F238E27FC236}">
                <a16:creationId xmlns:a16="http://schemas.microsoft.com/office/drawing/2014/main" id="{C6361E81-4C27-C053-4F90-56F6E9EEF59A}"/>
              </a:ext>
            </a:extLst>
          </p:cNvPr>
          <p:cNvPicPr>
            <a:picLocks noChangeAspect="1"/>
          </p:cNvPicPr>
          <p:nvPr/>
        </p:nvPicPr>
        <p:blipFill>
          <a:blip r:embed="rId2"/>
          <a:stretch>
            <a:fillRect/>
          </a:stretch>
        </p:blipFill>
        <p:spPr>
          <a:xfrm>
            <a:off x="4107118" y="219919"/>
            <a:ext cx="8149582" cy="6295552"/>
          </a:xfrm>
          <a:prstGeom prst="rect">
            <a:avLst/>
          </a:prstGeom>
        </p:spPr>
      </p:pic>
    </p:spTree>
    <p:extLst>
      <p:ext uri="{BB962C8B-B14F-4D97-AF65-F5344CB8AC3E}">
        <p14:creationId xmlns:p14="http://schemas.microsoft.com/office/powerpoint/2010/main" val="2842368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8D6F7A-BCB6-85E9-7DF8-D236C0CD2D6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092719-5F44-3A45-F7E7-F2627EA82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1B24C61-6745-E714-C596-1B994515E9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E0D1C95-8634-5F6E-1450-9CCE9B300401}"/>
              </a:ext>
            </a:extLst>
          </p:cNvPr>
          <p:cNvSpPr>
            <a:spLocks noGrp="1"/>
          </p:cNvSpPr>
          <p:nvPr>
            <p:ph type="title"/>
          </p:nvPr>
        </p:nvSpPr>
        <p:spPr>
          <a:xfrm>
            <a:off x="1053287" y="436562"/>
            <a:ext cx="1994760" cy="5646208"/>
          </a:xfrm>
        </p:spPr>
        <p:txBody>
          <a:bodyPr anchor="ctr">
            <a:normAutofit/>
          </a:bodyPr>
          <a:lstStyle/>
          <a:p>
            <a:r>
              <a:rPr lang="en-US" sz="3600">
                <a:solidFill>
                  <a:srgbClr val="FFFFFF"/>
                </a:solidFill>
              </a:rPr>
              <a:t>What </a:t>
            </a:r>
            <a:br>
              <a:rPr lang="en-US" sz="3600"/>
            </a:br>
            <a:r>
              <a:rPr lang="en-US" sz="3600">
                <a:solidFill>
                  <a:srgbClr val="FFFFFF"/>
                </a:solidFill>
              </a:rPr>
              <a:t>we’re </a:t>
            </a:r>
            <a:br>
              <a:rPr lang="en-US" sz="3600"/>
            </a:br>
            <a:r>
              <a:rPr lang="en-US" sz="3600">
                <a:solidFill>
                  <a:srgbClr val="FFFFFF"/>
                </a:solidFill>
              </a:rPr>
              <a:t>doing now...</a:t>
            </a:r>
          </a:p>
        </p:txBody>
      </p:sp>
      <p:sp>
        <p:nvSpPr>
          <p:cNvPr id="12" name="Rectangle 11">
            <a:extLst>
              <a:ext uri="{FF2B5EF4-FFF2-40B4-BE49-F238E27FC236}">
                <a16:creationId xmlns:a16="http://schemas.microsoft.com/office/drawing/2014/main" id="{06FCC601-6CCA-24FB-4640-843A352396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Content Placeholder 2">
            <a:extLst>
              <a:ext uri="{FF2B5EF4-FFF2-40B4-BE49-F238E27FC236}">
                <a16:creationId xmlns:a16="http://schemas.microsoft.com/office/drawing/2014/main" id="{2F940D00-E636-ACAB-2573-272FC7397E1C}"/>
              </a:ext>
            </a:extLst>
          </p:cNvPr>
          <p:cNvSpPr>
            <a:spLocks noGrp="1"/>
          </p:cNvSpPr>
          <p:nvPr>
            <p:ph idx="1"/>
          </p:nvPr>
        </p:nvSpPr>
        <p:spPr>
          <a:xfrm>
            <a:off x="4837266" y="806979"/>
            <a:ext cx="6413663" cy="5677958"/>
          </a:xfrm>
        </p:spPr>
        <p:txBody>
          <a:bodyPr anchor="ctr">
            <a:normAutofit/>
          </a:bodyPr>
          <a:lstStyle/>
          <a:p>
            <a:pPr marL="342900" indent="-342900">
              <a:buFont typeface="Courier New" panose="020F0502020204030204" pitchFamily="34" charset="0"/>
              <a:buChar char="o"/>
            </a:pPr>
            <a:r>
              <a:rPr lang="en-US" sz="2400">
                <a:latin typeface="Franklin Gothic"/>
                <a:ea typeface="Calibri"/>
                <a:cs typeface="Calibri"/>
              </a:rPr>
              <a:t>Groundwork for remote (external) access</a:t>
            </a:r>
            <a:endParaRPr lang="en-US" sz="2400">
              <a:solidFill>
                <a:srgbClr val="000000"/>
              </a:solidFill>
              <a:latin typeface="Franklin Gothic"/>
              <a:ea typeface="Calibri"/>
              <a:cs typeface="Calibri"/>
            </a:endParaRPr>
          </a:p>
          <a:p>
            <a:pPr marL="342900" indent="-342900">
              <a:buFont typeface="Courier New" panose="020F0502020204030204" pitchFamily="34" charset="0"/>
              <a:buChar char="o"/>
            </a:pPr>
            <a:r>
              <a:rPr lang="en-US" sz="2400">
                <a:latin typeface="Franklin Gothic"/>
                <a:ea typeface="Calibri"/>
                <a:cs typeface="Calibri"/>
              </a:rPr>
              <a:t>Administrative Code updates</a:t>
            </a:r>
            <a:endParaRPr lang="en-US" sz="2400">
              <a:latin typeface="Franklin Gothic"/>
            </a:endParaRPr>
          </a:p>
          <a:p>
            <a:pPr marL="342900" indent="-342900">
              <a:buFont typeface="Courier New" panose="020F0502020204030204" pitchFamily="34" charset="0"/>
              <a:buChar char="o"/>
            </a:pPr>
            <a:r>
              <a:rPr lang="en-US" sz="2400">
                <a:latin typeface="Franklin Gothic"/>
                <a:ea typeface="Calibri"/>
                <a:cs typeface="Calibri"/>
              </a:rPr>
              <a:t>Data sharing policy updates</a:t>
            </a:r>
          </a:p>
          <a:p>
            <a:pPr marL="342900" indent="-342900">
              <a:buFont typeface="Courier New" panose="020F0502020204030204" pitchFamily="34" charset="0"/>
              <a:buChar char="o"/>
            </a:pPr>
            <a:r>
              <a:rPr lang="en-US" sz="2400">
                <a:latin typeface="Franklin Gothic"/>
                <a:ea typeface="Calibri"/>
                <a:cs typeface="Calibri"/>
              </a:rPr>
              <a:t>Moving from ArcMap to AGOL</a:t>
            </a:r>
          </a:p>
          <a:p>
            <a:pPr marL="342900" indent="-342900">
              <a:buFont typeface="Courier New" panose="020F0502020204030204" pitchFamily="34" charset="0"/>
              <a:buChar char="o"/>
            </a:pPr>
            <a:r>
              <a:rPr lang="en-US" sz="2400">
                <a:latin typeface="Franklin Gothic"/>
                <a:ea typeface="Calibri"/>
                <a:cs typeface="Calibri"/>
              </a:rPr>
              <a:t>New GIS tools in development</a:t>
            </a:r>
          </a:p>
          <a:p>
            <a:pPr marL="342900" indent="-342900">
              <a:buFont typeface="Courier New" panose="020F0502020204030204" pitchFamily="34" charset="0"/>
              <a:buChar char="o"/>
            </a:pPr>
            <a:r>
              <a:rPr lang="en-US" sz="2400">
                <a:latin typeface="Franklin Gothic"/>
                <a:ea typeface="Calibri"/>
                <a:cs typeface="Calibri"/>
              </a:rPr>
              <a:t>Continuing to work with DIT on kiosk performance issues</a:t>
            </a:r>
          </a:p>
          <a:p>
            <a:endParaRPr lang="en-US" sz="2400">
              <a:latin typeface="Franklin Gothic"/>
              <a:ea typeface="Calibri"/>
              <a:cs typeface="Calibri"/>
            </a:endParaRPr>
          </a:p>
          <a:p>
            <a:endParaRPr lang="en-US"/>
          </a:p>
          <a:p>
            <a:endParaRPr lang="en-US">
              <a:ea typeface="Calibri"/>
              <a:cs typeface="Calibri"/>
            </a:endParaRPr>
          </a:p>
          <a:p>
            <a:pPr marL="200660" lvl="1" indent="0">
              <a:buNone/>
            </a:pPr>
            <a:endParaRPr lang="en-US">
              <a:ea typeface="Calibri"/>
              <a:cs typeface="Calibri"/>
            </a:endParaRPr>
          </a:p>
        </p:txBody>
      </p:sp>
    </p:spTree>
    <p:extLst>
      <p:ext uri="{BB962C8B-B14F-4D97-AF65-F5344CB8AC3E}">
        <p14:creationId xmlns:p14="http://schemas.microsoft.com/office/powerpoint/2010/main" val="4068222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E5BDC-93B1-699D-4214-A027A1A5BD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BC51C3-5D9D-584F-8DA1-42610B5ACEE5}"/>
              </a:ext>
            </a:extLst>
          </p:cNvPr>
          <p:cNvSpPr>
            <a:spLocks noGrp="1"/>
          </p:cNvSpPr>
          <p:nvPr>
            <p:ph type="title"/>
          </p:nvPr>
        </p:nvSpPr>
        <p:spPr>
          <a:xfrm>
            <a:off x="1066800" y="263526"/>
            <a:ext cx="10058400" cy="1450757"/>
          </a:xfrm>
        </p:spPr>
        <p:txBody>
          <a:bodyPr/>
          <a:lstStyle/>
          <a:p>
            <a:r>
              <a:rPr lang="en-US"/>
              <a:t>Questions</a:t>
            </a:r>
          </a:p>
        </p:txBody>
      </p:sp>
      <p:sp>
        <p:nvSpPr>
          <p:cNvPr id="3" name="Content Placeholder 2">
            <a:extLst>
              <a:ext uri="{FF2B5EF4-FFF2-40B4-BE49-F238E27FC236}">
                <a16:creationId xmlns:a16="http://schemas.microsoft.com/office/drawing/2014/main" id="{EDF4176A-4A8D-437D-87ED-9430328EE8FB}"/>
              </a:ext>
            </a:extLst>
          </p:cNvPr>
          <p:cNvSpPr>
            <a:spLocks noGrp="1"/>
          </p:cNvSpPr>
          <p:nvPr>
            <p:ph sz="half" idx="1"/>
          </p:nvPr>
        </p:nvSpPr>
        <p:spPr>
          <a:xfrm>
            <a:off x="6450471" y="1949907"/>
            <a:ext cx="4494822" cy="4023360"/>
          </a:xfrm>
        </p:spPr>
        <p:txBody>
          <a:bodyPr vert="horz" lIns="0" tIns="45720" rIns="0" bIns="45720" rtlCol="0" anchor="t">
            <a:normAutofit/>
          </a:bodyPr>
          <a:lstStyle/>
          <a:p>
            <a:pPr marL="0" indent="0">
              <a:lnSpc>
                <a:spcPct val="100000"/>
              </a:lnSpc>
              <a:spcBef>
                <a:spcPts val="0"/>
              </a:spcBef>
              <a:spcAft>
                <a:spcPts val="0"/>
              </a:spcAft>
              <a:buNone/>
            </a:pPr>
            <a:r>
              <a:rPr lang="en-US" sz="2600" b="1">
                <a:latin typeface="Franklin Gothic"/>
              </a:rPr>
              <a:t>Sam Franklin</a:t>
            </a:r>
          </a:p>
          <a:p>
            <a:pPr marL="0" indent="0">
              <a:lnSpc>
                <a:spcPct val="100000"/>
              </a:lnSpc>
              <a:spcBef>
                <a:spcPts val="0"/>
              </a:spcBef>
              <a:spcAft>
                <a:spcPts val="0"/>
              </a:spcAft>
              <a:buNone/>
            </a:pPr>
            <a:r>
              <a:rPr lang="en-US"/>
              <a:t>GIS Specialist</a:t>
            </a:r>
          </a:p>
          <a:p>
            <a:pPr marL="0" indent="0">
              <a:lnSpc>
                <a:spcPct val="100000"/>
              </a:lnSpc>
              <a:spcBef>
                <a:spcPts val="0"/>
              </a:spcBef>
              <a:spcAft>
                <a:spcPts val="0"/>
              </a:spcAft>
              <a:buNone/>
            </a:pPr>
            <a:r>
              <a:rPr lang="en-US"/>
              <a:t>Office of State Archaeology</a:t>
            </a:r>
          </a:p>
          <a:p>
            <a:pPr marL="0" indent="0">
              <a:lnSpc>
                <a:spcPct val="100000"/>
              </a:lnSpc>
              <a:spcBef>
                <a:spcPts val="0"/>
              </a:spcBef>
              <a:spcAft>
                <a:spcPts val="0"/>
              </a:spcAft>
              <a:buNone/>
            </a:pPr>
            <a:r>
              <a:rPr lang="en-US"/>
              <a:t>919-814-6563</a:t>
            </a:r>
          </a:p>
          <a:p>
            <a:pPr marL="0" indent="0">
              <a:lnSpc>
                <a:spcPct val="100000"/>
              </a:lnSpc>
              <a:spcBef>
                <a:spcPts val="0"/>
              </a:spcBef>
              <a:spcAft>
                <a:spcPts val="0"/>
              </a:spcAft>
              <a:buNone/>
            </a:pPr>
            <a:r>
              <a:rPr lang="en-US">
                <a:hlinkClick r:id="rId2" tooltip="mailto:samuel.franklin@dncr.nc.gov"/>
              </a:rPr>
              <a:t>samuel.franklin@dncr.nc.gov</a:t>
            </a:r>
            <a:endParaRPr lang="en-US"/>
          </a:p>
          <a:p>
            <a:endParaRPr lang="en-US"/>
          </a:p>
        </p:txBody>
      </p:sp>
      <p:sp>
        <p:nvSpPr>
          <p:cNvPr id="4" name="Content Placeholder 3">
            <a:extLst>
              <a:ext uri="{FF2B5EF4-FFF2-40B4-BE49-F238E27FC236}">
                <a16:creationId xmlns:a16="http://schemas.microsoft.com/office/drawing/2014/main" id="{64B2F10F-6D39-1904-450F-DE43A05C8177}"/>
              </a:ext>
            </a:extLst>
          </p:cNvPr>
          <p:cNvSpPr>
            <a:spLocks noGrp="1"/>
          </p:cNvSpPr>
          <p:nvPr>
            <p:ph sz="half" idx="2"/>
          </p:nvPr>
        </p:nvSpPr>
        <p:spPr>
          <a:xfrm>
            <a:off x="1246707" y="1949907"/>
            <a:ext cx="4494822" cy="4023360"/>
          </a:xfrm>
        </p:spPr>
        <p:txBody>
          <a:bodyPr vert="horz" lIns="0" tIns="45720" rIns="0" bIns="45720" rtlCol="0" anchor="t">
            <a:normAutofit/>
          </a:bodyPr>
          <a:lstStyle/>
          <a:p>
            <a:pPr marL="0" lvl="0" indent="0" eaLnBrk="0" fontAlgn="base" hangingPunct="0">
              <a:lnSpc>
                <a:spcPct val="100000"/>
              </a:lnSpc>
              <a:spcBef>
                <a:spcPct val="0"/>
              </a:spcBef>
              <a:spcAft>
                <a:spcPct val="0"/>
              </a:spcAft>
              <a:buClrTx/>
              <a:buSzTx/>
              <a:buNone/>
            </a:pPr>
            <a:r>
              <a:rPr lang="en-US" altLang="en-US" sz="2600" b="1">
                <a:latin typeface="Franklin Gothic"/>
              </a:rPr>
              <a:t>Dylan J. Clark, Ph.D., RPA</a:t>
            </a:r>
            <a:br>
              <a:rPr lang="en-US" altLang="en-US"/>
            </a:br>
            <a:r>
              <a:rPr lang="en-US" altLang="en-US"/>
              <a:t>Deputy State Archaeologist (Land)</a:t>
            </a:r>
          </a:p>
          <a:p>
            <a:pPr marL="0" lvl="0" indent="0" eaLnBrk="0" fontAlgn="base" hangingPunct="0">
              <a:lnSpc>
                <a:spcPct val="100000"/>
              </a:lnSpc>
              <a:spcBef>
                <a:spcPct val="0"/>
              </a:spcBef>
              <a:spcAft>
                <a:spcPct val="0"/>
              </a:spcAft>
              <a:buClrTx/>
              <a:buSzTx/>
              <a:buNone/>
            </a:pPr>
            <a:r>
              <a:rPr lang="en-US"/>
              <a:t>Office of State Archaeology</a:t>
            </a:r>
            <a:endParaRPr lang="en-US" altLang="en-US"/>
          </a:p>
          <a:p>
            <a:pPr marL="0" lvl="0" indent="0" eaLnBrk="0" fontAlgn="base" hangingPunct="0">
              <a:lnSpc>
                <a:spcPct val="100000"/>
              </a:lnSpc>
              <a:spcBef>
                <a:spcPct val="0"/>
              </a:spcBef>
              <a:spcAft>
                <a:spcPct val="0"/>
              </a:spcAft>
              <a:buClrTx/>
              <a:buSzTx/>
              <a:buNone/>
            </a:pPr>
            <a:r>
              <a:rPr lang="en-US" altLang="en-US"/>
              <a:t>828-250-3109</a:t>
            </a:r>
            <a:br>
              <a:rPr lang="en-US" altLang="en-US"/>
            </a:br>
            <a:r>
              <a:rPr lang="en-US" altLang="en-US">
                <a:hlinkClick r:id="rId3" tooltip="mailto:dylan.clark@dncr.nc.gov"/>
              </a:rPr>
              <a:t>dylan.clark@dncr.nc.gov</a:t>
            </a:r>
            <a:br>
              <a:rPr lang="en-US" altLang="en-US"/>
            </a:br>
            <a:endParaRPr lang="en-US" altLang="en-US" sz="1100">
              <a:solidFill>
                <a:schemeClr val="tx1"/>
              </a:solidFill>
            </a:endParaRPr>
          </a:p>
          <a:p>
            <a:pPr marL="0" lvl="0" indent="0" eaLnBrk="0" fontAlgn="base" hangingPunct="0">
              <a:lnSpc>
                <a:spcPct val="100000"/>
              </a:lnSpc>
              <a:spcBef>
                <a:spcPct val="0"/>
              </a:spcBef>
              <a:spcAft>
                <a:spcPct val="0"/>
              </a:spcAft>
              <a:buClrTx/>
              <a:buSzTx/>
              <a:buNone/>
            </a:pPr>
            <a:r>
              <a:rPr lang="en-US" altLang="en-US">
                <a:solidFill>
                  <a:srgbClr val="242424"/>
                </a:solidFill>
                <a:latin typeface="Arial" panose="020B0604020202020204" pitchFamily="34" charset="0"/>
                <a:cs typeface="Arial" panose="020B0604020202020204" pitchFamily="34" charset="0"/>
              </a:rPr>
              <a:t> </a:t>
            </a:r>
            <a:endParaRPr lang="en-US" altLang="en-US" sz="1100">
              <a:solidFill>
                <a:schemeClr val="tx1"/>
              </a:solidFill>
            </a:endParaRPr>
          </a:p>
          <a:p>
            <a:endParaRPr lang="en-US"/>
          </a:p>
        </p:txBody>
      </p:sp>
    </p:spTree>
    <p:extLst>
      <p:ext uri="{BB962C8B-B14F-4D97-AF65-F5344CB8AC3E}">
        <p14:creationId xmlns:p14="http://schemas.microsoft.com/office/powerpoint/2010/main" val="831129990"/>
      </p:ext>
    </p:extLst>
  </p:cSld>
  <p:clrMapOvr>
    <a:masterClrMapping/>
  </p:clrMapOvr>
</p:sld>
</file>

<file path=ppt/theme/theme1.xml><?xml version="1.0" encoding="utf-8"?>
<a:theme xmlns:a="http://schemas.openxmlformats.org/drawingml/2006/main" name="Retrospect">
  <a:themeElements>
    <a:clrScheme name="OSA">
      <a:dk1>
        <a:srgbClr val="000000"/>
      </a:dk1>
      <a:lt1>
        <a:srgbClr val="FFFFFF"/>
      </a:lt1>
      <a:dk2>
        <a:srgbClr val="2E2E2E"/>
      </a:dk2>
      <a:lt2>
        <a:srgbClr val="FFFFFF"/>
      </a:lt2>
      <a:accent1>
        <a:srgbClr val="558E8F"/>
      </a:accent1>
      <a:accent2>
        <a:srgbClr val="413A4A"/>
      </a:accent2>
      <a:accent3>
        <a:srgbClr val="C28B69"/>
      </a:accent3>
      <a:accent4>
        <a:srgbClr val="BFE6EE"/>
      </a:accent4>
      <a:accent5>
        <a:srgbClr val="D3DAEC"/>
      </a:accent5>
      <a:accent6>
        <a:srgbClr val="E8D4C9"/>
      </a:accent6>
      <a:hlink>
        <a:srgbClr val="7F7F7F"/>
      </a:hlink>
      <a:folHlink>
        <a:srgbClr val="BFBFBF"/>
      </a:folHlink>
    </a:clrScheme>
    <a:fontScheme name="OSA">
      <a:majorFont>
        <a:latin typeface="Century Gothic"/>
        <a:ea typeface=""/>
        <a:cs typeface=""/>
      </a:majorFont>
      <a:minorFont>
        <a:latin typeface="Calibri"/>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1b74ab4-bc2e-4d46-a606-ddfad043f108">
      <Terms xmlns="http://schemas.microsoft.com/office/infopath/2007/PartnerControls"/>
    </lcf76f155ced4ddcb4097134ff3c332f>
    <TaxCatchAll xmlns="aae26683-e79d-4c08-9f62-d0277a2f521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79FF96153F7DC41ADED71536565A68A" ma:contentTypeVersion="16" ma:contentTypeDescription="Create a new document." ma:contentTypeScope="" ma:versionID="7c78b78ed7c308d505fa2ec23ff5287d">
  <xsd:schema xmlns:xsd="http://www.w3.org/2001/XMLSchema" xmlns:xs="http://www.w3.org/2001/XMLSchema" xmlns:p="http://schemas.microsoft.com/office/2006/metadata/properties" xmlns:ns2="91b74ab4-bc2e-4d46-a606-ddfad043f108" xmlns:ns3="aae26683-e79d-4c08-9f62-d0277a2f521a" targetNamespace="http://schemas.microsoft.com/office/2006/metadata/properties" ma:root="true" ma:fieldsID="308e57ace6195a8368d6ec39fb21d8c7" ns2:_="" ns3:_="">
    <xsd:import namespace="91b74ab4-bc2e-4d46-a606-ddfad043f108"/>
    <xsd:import namespace="aae26683-e79d-4c08-9f62-d0277a2f521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b74ab4-bc2e-4d46-a606-ddfad043f1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e26683-e79d-4c08-9f62-d0277a2f521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8dcde043-49b7-4d6a-8a96-7b205e8ea4fe}" ma:internalName="TaxCatchAll" ma:showField="CatchAllData" ma:web="aae26683-e79d-4c08-9f62-d0277a2f52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BB8CA5-B7B5-4C67-9B6C-D4D942F22359}">
  <ds:schemaRefs>
    <ds:schemaRef ds:uri="http://schemas.microsoft.com/sharepoint/v3/contenttype/forms"/>
  </ds:schemaRefs>
</ds:datastoreItem>
</file>

<file path=customXml/itemProps2.xml><?xml version="1.0" encoding="utf-8"?>
<ds:datastoreItem xmlns:ds="http://schemas.openxmlformats.org/officeDocument/2006/customXml" ds:itemID="{E77F5703-8A4F-49D1-AA9F-BAA67C28BFD1}">
  <ds:schemaRefs>
    <ds:schemaRef ds:uri="91b74ab4-bc2e-4d46-a606-ddfad043f108"/>
    <ds:schemaRef ds:uri="aae26683-e79d-4c08-9f62-d0277a2f521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652C2EB-2A66-4BBD-9A97-3D8FC65794A4}">
  <ds:schemaRefs>
    <ds:schemaRef ds:uri="91b74ab4-bc2e-4d46-a606-ddfad043f108"/>
    <ds:schemaRef ds:uri="aae26683-e79d-4c08-9f62-d0277a2f52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7a7681dc-b9d0-449a-85c3-ecc26cd7ed19}" enabled="0" method="" siteId="{7a7681dc-b9d0-449a-85c3-ecc26cd7ed19}" removed="1"/>
</clbl:labelList>
</file>

<file path=docProps/app.xml><?xml version="1.0" encoding="utf-8"?>
<Properties xmlns="http://schemas.openxmlformats.org/officeDocument/2006/extended-properties" xmlns:vt="http://schemas.openxmlformats.org/officeDocument/2006/docPropsVTypes">
  <Template>Retrospect</Template>
  <Application>Microsoft Office PowerPoint</Application>
  <PresentationFormat>Widescreen</PresentationFormat>
  <Slides>8</Slides>
  <Notes>0</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Retrospect</vt:lpstr>
      <vt:lpstr>Session 4:  OSA Data Management &amp; Access </vt:lpstr>
      <vt:lpstr>What we’ve done  2017-Present</vt:lpstr>
      <vt:lpstr>What we  aim to do</vt:lpstr>
      <vt:lpstr>General Statutes</vt:lpstr>
      <vt:lpstr>Remote Access and License Costs</vt:lpstr>
      <vt:lpstr>Administrative Code Change</vt:lpstr>
      <vt:lpstr>What  we’re  doing now...</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Page, Courtney</dc:creator>
  <cp:revision>6</cp:revision>
  <dcterms:created xsi:type="dcterms:W3CDTF">2019-10-22T13:51:47Z</dcterms:created>
  <dcterms:modified xsi:type="dcterms:W3CDTF">2025-06-19T10:08:11Z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0x010100979FF96153F7DC41ADED71536565A68A</vt:lpwstr>
  </property>
  <property fmtid="{D5CDD505-2E9C-101B-9397-08002B2CF9AE}" pid="3" name="MediaServiceImageTags">
    <vt:lpwstr/>
  </property>
</Properties>
</file>