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2"/>
  </p:notesMasterIdLst>
  <p:sldIdLst>
    <p:sldId id="256" r:id="rId2"/>
    <p:sldId id="703" r:id="rId3"/>
    <p:sldId id="704" r:id="rId4"/>
    <p:sldId id="705" r:id="rId5"/>
    <p:sldId id="697" r:id="rId6"/>
    <p:sldId id="706" r:id="rId7"/>
    <p:sldId id="683" r:id="rId8"/>
    <p:sldId id="699" r:id="rId9"/>
    <p:sldId id="701" r:id="rId10"/>
    <p:sldId id="702" r:id="rId11"/>
  </p:sldIdLst>
  <p:sldSz cx="12192000" cy="6858000"/>
  <p:notesSz cx="6858000" cy="9144000"/>
  <p:embeddedFontLst>
    <p:embeddedFont>
      <p:font typeface="Georgia" panose="02040502050405020303" pitchFamily="18" charset="0"/>
      <p:regular r:id="rId13"/>
      <p:bold r:id="rId14"/>
      <p:italic r:id="rId15"/>
      <p:boldItalic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64626"/>
    <a:srgbClr val="00376D"/>
    <a:srgbClr val="90D4D4"/>
    <a:srgbClr val="708A39"/>
    <a:srgbClr val="2D7A71"/>
    <a:srgbClr val="AAB73E"/>
    <a:srgbClr val="BFC96D"/>
    <a:srgbClr val="F9BD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FFA070-0CD7-463F-93F0-46EC23CF7290}" v="2" dt="2025-06-18T13:31:03.778"/>
    <p1510:client id="{37E04359-8EDD-4A04-BA3A-B6F9597905E2}" v="33" dt="2025-06-18T19:55:02.689"/>
    <p1510:client id="{86CF2DEC-79D9-4AF9-A805-038E6337E96C}" v="8" dt="2025-06-18T20:20:07.582"/>
    <p1510:client id="{96479FCB-F24A-08A0-3A97-E0ECD0F43F63}" v="281" dt="2025-06-17T14:55:14.484"/>
    <p1510:client id="{BA5DC8C0-5B8E-4FA2-91FF-25416CAD2295}" v="296" dt="2025-06-18T15:27:11.400"/>
    <p1510:client id="{E79E9AD5-2B41-4E6A-BA61-5A04457726FF}" v="64" dt="2025-06-18T18:44:58.7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ranford, David" userId="S::david.cranford@dncr.nc.gov::d87a5d28-adcc-4334-b71e-c8959d779040" providerId="AD" clId="Web-{96479FCB-F24A-08A0-3A97-E0ECD0F43F63}"/>
    <pc:docChg chg="addSld modSld">
      <pc:chgData name="Cranford, David" userId="S::david.cranford@dncr.nc.gov::d87a5d28-adcc-4334-b71e-c8959d779040" providerId="AD" clId="Web-{96479FCB-F24A-08A0-3A97-E0ECD0F43F63}" dt="2025-06-17T14:55:14.484" v="282" actId="20577"/>
      <pc:docMkLst>
        <pc:docMk/>
      </pc:docMkLst>
      <pc:sldChg chg="addSp modSp new mod setBg modClrScheme chgLayout">
        <pc:chgData name="Cranford, David" userId="S::david.cranford@dncr.nc.gov::d87a5d28-adcc-4334-b71e-c8959d779040" providerId="AD" clId="Web-{96479FCB-F24A-08A0-3A97-E0ECD0F43F63}" dt="2025-06-17T14:55:14.484" v="282" actId="20577"/>
        <pc:sldMkLst>
          <pc:docMk/>
          <pc:sldMk cId="4003049067" sldId="703"/>
        </pc:sldMkLst>
        <pc:spChg chg="mod ord">
          <ac:chgData name="Cranford, David" userId="S::david.cranford@dncr.nc.gov::d87a5d28-adcc-4334-b71e-c8959d779040" providerId="AD" clId="Web-{96479FCB-F24A-08A0-3A97-E0ECD0F43F63}" dt="2025-06-17T12:30:23.088" v="243" actId="20577"/>
          <ac:spMkLst>
            <pc:docMk/>
            <pc:sldMk cId="4003049067" sldId="703"/>
            <ac:spMk id="2" creationId="{0A522793-D0C7-DDDA-61E3-F65B58472CAB}"/>
          </ac:spMkLst>
        </pc:spChg>
        <pc:spChg chg="mod ord">
          <ac:chgData name="Cranford, David" userId="S::david.cranford@dncr.nc.gov::d87a5d28-adcc-4334-b71e-c8959d779040" providerId="AD" clId="Web-{96479FCB-F24A-08A0-3A97-E0ECD0F43F63}" dt="2025-06-17T14:55:14.484" v="282" actId="20577"/>
          <ac:spMkLst>
            <pc:docMk/>
            <pc:sldMk cId="4003049067" sldId="703"/>
            <ac:spMk id="3" creationId="{11F736D3-8FD2-CE86-3A71-846B6B6C4ECF}"/>
          </ac:spMkLst>
        </pc:spChg>
        <pc:picChg chg="add mod">
          <ac:chgData name="Cranford, David" userId="S::david.cranford@dncr.nc.gov::d87a5d28-adcc-4334-b71e-c8959d779040" providerId="AD" clId="Web-{96479FCB-F24A-08A0-3A97-E0ECD0F43F63}" dt="2025-06-17T12:27:36.746" v="219" actId="1076"/>
          <ac:picMkLst>
            <pc:docMk/>
            <pc:sldMk cId="4003049067" sldId="703"/>
            <ac:picMk id="4" creationId="{0753A6C6-BA0C-9AF2-7D9A-2A998FF9AB63}"/>
          </ac:picMkLst>
        </pc:picChg>
        <pc:cxnChg chg="add">
          <ac:chgData name="Cranford, David" userId="S::david.cranford@dncr.nc.gov::d87a5d28-adcc-4334-b71e-c8959d779040" providerId="AD" clId="Web-{96479FCB-F24A-08A0-3A97-E0ECD0F43F63}" dt="2025-06-17T12:27:25.215" v="217"/>
          <ac:cxnSpMkLst>
            <pc:docMk/>
            <pc:sldMk cId="4003049067" sldId="703"/>
            <ac:cxnSpMk id="9" creationId="{1503BFE4-729B-D9D0-C17B-501E6AF1127A}"/>
          </ac:cxnSpMkLst>
        </pc:cxnChg>
      </pc:sldChg>
    </pc:docChg>
  </pc:docChgLst>
  <pc:docChgLst>
    <pc:chgData name="Urban, Kimberly A" userId="S::kimberly.urban@dncr.nc.gov::06c9602c-f271-4baf-a109-b845e3b858d0" providerId="AD" clId="Web-{4289EE61-1D95-4648-907A-18841A3CF347}"/>
    <pc:docChg chg="addSld delSld modSld">
      <pc:chgData name="Urban, Kimberly A" userId="S::kimberly.urban@dncr.nc.gov::06c9602c-f271-4baf-a109-b845e3b858d0" providerId="AD" clId="Web-{4289EE61-1D95-4648-907A-18841A3CF347}" dt="2025-06-16T16:21:26.955" v="67" actId="1076"/>
      <pc:docMkLst>
        <pc:docMk/>
      </pc:docMkLst>
      <pc:sldChg chg="del">
        <pc:chgData name="Urban, Kimberly A" userId="S::kimberly.urban@dncr.nc.gov::06c9602c-f271-4baf-a109-b845e3b858d0" providerId="AD" clId="Web-{4289EE61-1D95-4648-907A-18841A3CF347}" dt="2025-06-16T16:13:07.518" v="0"/>
        <pc:sldMkLst>
          <pc:docMk/>
          <pc:sldMk cId="446793466" sldId="698"/>
        </pc:sldMkLst>
      </pc:sldChg>
      <pc:sldChg chg="modSp">
        <pc:chgData name="Urban, Kimberly A" userId="S::kimberly.urban@dncr.nc.gov::06c9602c-f271-4baf-a109-b845e3b858d0" providerId="AD" clId="Web-{4289EE61-1D95-4648-907A-18841A3CF347}" dt="2025-06-16T16:21:26.955" v="67" actId="1076"/>
        <pc:sldMkLst>
          <pc:docMk/>
          <pc:sldMk cId="3507700819" sldId="699"/>
        </pc:sldMkLst>
        <pc:spChg chg="mod">
          <ac:chgData name="Urban, Kimberly A" userId="S::kimberly.urban@dncr.nc.gov::06c9602c-f271-4baf-a109-b845e3b858d0" providerId="AD" clId="Web-{4289EE61-1D95-4648-907A-18841A3CF347}" dt="2025-06-16T16:21:14.768" v="65" actId="14100"/>
          <ac:spMkLst>
            <pc:docMk/>
            <pc:sldMk cId="3507700819" sldId="699"/>
            <ac:spMk id="2" creationId="{D17F9581-883C-C378-39C8-FCA043057CA5}"/>
          </ac:spMkLst>
        </pc:spChg>
        <pc:spChg chg="mod">
          <ac:chgData name="Urban, Kimberly A" userId="S::kimberly.urban@dncr.nc.gov::06c9602c-f271-4baf-a109-b845e3b858d0" providerId="AD" clId="Web-{4289EE61-1D95-4648-907A-18841A3CF347}" dt="2025-06-16T16:21:24.611" v="66" actId="1076"/>
          <ac:spMkLst>
            <pc:docMk/>
            <pc:sldMk cId="3507700819" sldId="699"/>
            <ac:spMk id="3" creationId="{DE053AD5-B1B6-2F3A-B55D-84BEC9334CB0}"/>
          </ac:spMkLst>
        </pc:spChg>
        <pc:spChg chg="mod">
          <ac:chgData name="Urban, Kimberly A" userId="S::kimberly.urban@dncr.nc.gov::06c9602c-f271-4baf-a109-b845e3b858d0" providerId="AD" clId="Web-{4289EE61-1D95-4648-907A-18841A3CF347}" dt="2025-06-16T16:21:26.955" v="67" actId="1076"/>
          <ac:spMkLst>
            <pc:docMk/>
            <pc:sldMk cId="3507700819" sldId="699"/>
            <ac:spMk id="4" creationId="{840A89A9-B8EE-5136-6D36-E315CD053DCC}"/>
          </ac:spMkLst>
        </pc:spChg>
      </pc:sldChg>
      <pc:sldChg chg="new del">
        <pc:chgData name="Urban, Kimberly A" userId="S::kimberly.urban@dncr.nc.gov::06c9602c-f271-4baf-a109-b845e3b858d0" providerId="AD" clId="Web-{4289EE61-1D95-4648-907A-18841A3CF347}" dt="2025-06-16T16:13:24.190" v="3"/>
        <pc:sldMkLst>
          <pc:docMk/>
          <pc:sldMk cId="1241169912" sldId="700"/>
        </pc:sldMkLst>
      </pc:sldChg>
      <pc:sldChg chg="addSp delSp modSp new mod modClrScheme chgLayout">
        <pc:chgData name="Urban, Kimberly A" userId="S::kimberly.urban@dncr.nc.gov::06c9602c-f271-4baf-a109-b845e3b858d0" providerId="AD" clId="Web-{4289EE61-1D95-4648-907A-18841A3CF347}" dt="2025-06-16T16:20:37.658" v="58" actId="20577"/>
        <pc:sldMkLst>
          <pc:docMk/>
          <pc:sldMk cId="3816657109" sldId="701"/>
        </pc:sldMkLst>
        <pc:spChg chg="mod ord">
          <ac:chgData name="Urban, Kimberly A" userId="S::kimberly.urban@dncr.nc.gov::06c9602c-f271-4baf-a109-b845e3b858d0" providerId="AD" clId="Web-{4289EE61-1D95-4648-907A-18841A3CF347}" dt="2025-06-16T16:20:37.658" v="58" actId="20577"/>
          <ac:spMkLst>
            <pc:docMk/>
            <pc:sldMk cId="3816657109" sldId="701"/>
            <ac:spMk id="2" creationId="{D1014581-3EB2-66F6-43EB-8EE9E4806FD9}"/>
          </ac:spMkLst>
        </pc:spChg>
        <pc:spChg chg="add del mod ord">
          <ac:chgData name="Urban, Kimberly A" userId="S::kimberly.urban@dncr.nc.gov::06c9602c-f271-4baf-a109-b845e3b858d0" providerId="AD" clId="Web-{4289EE61-1D95-4648-907A-18841A3CF347}" dt="2025-06-16T16:15:48.862" v="9"/>
          <ac:spMkLst>
            <pc:docMk/>
            <pc:sldMk cId="3816657109" sldId="701"/>
            <ac:spMk id="3" creationId="{9F0965AC-ACC5-9262-8900-BE58F71E5814}"/>
          </ac:spMkLst>
        </pc:spChg>
        <pc:spChg chg="add del mod ord">
          <ac:chgData name="Urban, Kimberly A" userId="S::kimberly.urban@dncr.nc.gov::06c9602c-f271-4baf-a109-b845e3b858d0" providerId="AD" clId="Web-{4289EE61-1D95-4648-907A-18841A3CF347}" dt="2025-06-16T16:18:14.049" v="18"/>
          <ac:spMkLst>
            <pc:docMk/>
            <pc:sldMk cId="3816657109" sldId="701"/>
            <ac:spMk id="5" creationId="{1A6100F8-AEAC-DD2B-4EC9-EA3F460C6ED5}"/>
          </ac:spMkLst>
        </pc:spChg>
        <pc:spChg chg="add del mod">
          <ac:chgData name="Urban, Kimberly A" userId="S::kimberly.urban@dncr.nc.gov::06c9602c-f271-4baf-a109-b845e3b858d0" providerId="AD" clId="Web-{4289EE61-1D95-4648-907A-18841A3CF347}" dt="2025-06-16T16:20:01.065" v="52"/>
          <ac:spMkLst>
            <pc:docMk/>
            <pc:sldMk cId="3816657109" sldId="701"/>
            <ac:spMk id="9" creationId="{4601098F-7E26-C3FF-99B4-BC507B759C1E}"/>
          </ac:spMkLst>
        </pc:spChg>
        <pc:spChg chg="add del mod ord">
          <ac:chgData name="Urban, Kimberly A" userId="S::kimberly.urban@dncr.nc.gov::06c9602c-f271-4baf-a109-b845e3b858d0" providerId="AD" clId="Web-{4289EE61-1D95-4648-907A-18841A3CF347}" dt="2025-06-16T16:20:20.830" v="53"/>
          <ac:spMkLst>
            <pc:docMk/>
            <pc:sldMk cId="3816657109" sldId="701"/>
            <ac:spMk id="11" creationId="{315ABF7F-B396-8532-90FE-F146DC225318}"/>
          </ac:spMkLst>
        </pc:spChg>
        <pc:picChg chg="add del mod ord">
          <ac:chgData name="Urban, Kimberly A" userId="S::kimberly.urban@dncr.nc.gov::06c9602c-f271-4baf-a109-b845e3b858d0" providerId="AD" clId="Web-{4289EE61-1D95-4648-907A-18841A3CF347}" dt="2025-06-16T16:15:39.924" v="7"/>
          <ac:picMkLst>
            <pc:docMk/>
            <pc:sldMk cId="3816657109" sldId="701"/>
            <ac:picMk id="4" creationId="{4A5B92BD-708C-FF01-9C76-09B022127ADA}"/>
          </ac:picMkLst>
        </pc:picChg>
        <pc:picChg chg="add del mod ord">
          <ac:chgData name="Urban, Kimberly A" userId="S::kimberly.urban@dncr.nc.gov::06c9602c-f271-4baf-a109-b845e3b858d0" providerId="AD" clId="Web-{4289EE61-1D95-4648-907A-18841A3CF347}" dt="2025-06-16T16:19:56.877" v="51"/>
          <ac:picMkLst>
            <pc:docMk/>
            <pc:sldMk cId="3816657109" sldId="701"/>
            <ac:picMk id="6" creationId="{CB5BB4F6-CA2B-CB55-B216-37EB3439E733}"/>
          </ac:picMkLst>
        </pc:picChg>
        <pc:picChg chg="add del mod ord">
          <ac:chgData name="Urban, Kimberly A" userId="S::kimberly.urban@dncr.nc.gov::06c9602c-f271-4baf-a109-b845e3b858d0" providerId="AD" clId="Web-{4289EE61-1D95-4648-907A-18841A3CF347}" dt="2025-06-16T16:19:55.830" v="50"/>
          <ac:picMkLst>
            <pc:docMk/>
            <pc:sldMk cId="3816657109" sldId="701"/>
            <ac:picMk id="7" creationId="{FF4C41C3-89C2-7451-042B-76D874F30BEF}"/>
          </ac:picMkLst>
        </pc:picChg>
        <pc:picChg chg="add mod ord">
          <ac:chgData name="Urban, Kimberly A" userId="S::kimberly.urban@dncr.nc.gov::06c9602c-f271-4baf-a109-b845e3b858d0" providerId="AD" clId="Web-{4289EE61-1D95-4648-907A-18841A3CF347}" dt="2025-06-16T16:20:24.471" v="54" actId="1076"/>
          <ac:picMkLst>
            <pc:docMk/>
            <pc:sldMk cId="3816657109" sldId="701"/>
            <ac:picMk id="12" creationId="{19132927-7847-427B-A13D-E1CB92C8EC91}"/>
          </ac:picMkLst>
        </pc:picChg>
      </pc:sldChg>
      <pc:sldChg chg="addSp delSp modSp new mod modClrScheme chgLayout">
        <pc:chgData name="Urban, Kimberly A" userId="S::kimberly.urban@dncr.nc.gov::06c9602c-f271-4baf-a109-b845e3b858d0" providerId="AD" clId="Web-{4289EE61-1D95-4648-907A-18841A3CF347}" dt="2025-06-16T16:21:00.611" v="64" actId="20577"/>
        <pc:sldMkLst>
          <pc:docMk/>
          <pc:sldMk cId="233429070" sldId="702"/>
        </pc:sldMkLst>
        <pc:spChg chg="mod ord">
          <ac:chgData name="Urban, Kimberly A" userId="S::kimberly.urban@dncr.nc.gov::06c9602c-f271-4baf-a109-b845e3b858d0" providerId="AD" clId="Web-{4289EE61-1D95-4648-907A-18841A3CF347}" dt="2025-06-16T16:21:00.611" v="64" actId="20577"/>
          <ac:spMkLst>
            <pc:docMk/>
            <pc:sldMk cId="233429070" sldId="702"/>
            <ac:spMk id="2" creationId="{1DA668E3-B269-AF1F-0FF5-6DD67049A574}"/>
          </ac:spMkLst>
        </pc:spChg>
        <pc:spChg chg="del mod ord">
          <ac:chgData name="Urban, Kimberly A" userId="S::kimberly.urban@dncr.nc.gov::06c9602c-f271-4baf-a109-b845e3b858d0" providerId="AD" clId="Web-{4289EE61-1D95-4648-907A-18841A3CF347}" dt="2025-06-16T16:19:52.236" v="49"/>
          <ac:spMkLst>
            <pc:docMk/>
            <pc:sldMk cId="233429070" sldId="702"/>
            <ac:spMk id="3" creationId="{FD216A14-1C02-416D-A090-D0D9DC7F1D31}"/>
          </ac:spMkLst>
        </pc:spChg>
        <pc:spChg chg="del">
          <ac:chgData name="Urban, Kimberly A" userId="S::kimberly.urban@dncr.nc.gov::06c9602c-f271-4baf-a109-b845e3b858d0" providerId="AD" clId="Web-{4289EE61-1D95-4648-907A-18841A3CF347}" dt="2025-06-16T16:19:50.471" v="48"/>
          <ac:spMkLst>
            <pc:docMk/>
            <pc:sldMk cId="233429070" sldId="702"/>
            <ac:spMk id="4" creationId="{92B1F14D-259C-C707-EC50-1E08C12CD078}"/>
          </ac:spMkLst>
        </pc:spChg>
        <pc:picChg chg="add mod ord">
          <ac:chgData name="Urban, Kimberly A" userId="S::kimberly.urban@dncr.nc.gov::06c9602c-f271-4baf-a109-b845e3b858d0" providerId="AD" clId="Web-{4289EE61-1D95-4648-907A-18841A3CF347}" dt="2025-06-16T16:19:52.236" v="49"/>
          <ac:picMkLst>
            <pc:docMk/>
            <pc:sldMk cId="233429070" sldId="702"/>
            <ac:picMk id="5" creationId="{48237C40-D19F-63A5-B717-D612E8601745}"/>
          </ac:picMkLst>
        </pc:picChg>
      </pc:sldChg>
      <pc:sldChg chg="new del">
        <pc:chgData name="Urban, Kimberly A" userId="S::kimberly.urban@dncr.nc.gov::06c9602c-f271-4baf-a109-b845e3b858d0" providerId="AD" clId="Web-{4289EE61-1D95-4648-907A-18841A3CF347}" dt="2025-06-16T16:19:41.830" v="47"/>
        <pc:sldMkLst>
          <pc:docMk/>
          <pc:sldMk cId="1332282776" sldId="703"/>
        </pc:sldMkLst>
      </pc:sldChg>
    </pc:docChg>
  </pc:docChgLst>
  <pc:docChgLst>
    <pc:chgData name="Clark, Dylan J" userId="S::dylan.clark@dncr.nc.gov::e96a0b2f-baf1-4143-a561-f76c7cc92533" providerId="AD" clId="Web-{86CF2DEC-79D9-4AF9-A805-038E6337E96C}"/>
    <pc:docChg chg="modSld">
      <pc:chgData name="Clark, Dylan J" userId="S::dylan.clark@dncr.nc.gov::e96a0b2f-baf1-4143-a561-f76c7cc92533" providerId="AD" clId="Web-{86CF2DEC-79D9-4AF9-A805-038E6337E96C}" dt="2025-06-18T20:20:07.582" v="7" actId="1076"/>
      <pc:docMkLst>
        <pc:docMk/>
      </pc:docMkLst>
      <pc:sldChg chg="modSp">
        <pc:chgData name="Clark, Dylan J" userId="S::dylan.clark@dncr.nc.gov::e96a0b2f-baf1-4143-a561-f76c7cc92533" providerId="AD" clId="Web-{86CF2DEC-79D9-4AF9-A805-038E6337E96C}" dt="2025-06-18T20:20:07.582" v="7" actId="1076"/>
        <pc:sldMkLst>
          <pc:docMk/>
          <pc:sldMk cId="3776311272" sldId="256"/>
        </pc:sldMkLst>
        <pc:spChg chg="mod">
          <ac:chgData name="Clark, Dylan J" userId="S::dylan.clark@dncr.nc.gov::e96a0b2f-baf1-4143-a561-f76c7cc92533" providerId="AD" clId="Web-{86CF2DEC-79D9-4AF9-A805-038E6337E96C}" dt="2025-06-18T20:20:07.582" v="7" actId="1076"/>
          <ac:spMkLst>
            <pc:docMk/>
            <pc:sldMk cId="3776311272" sldId="256"/>
            <ac:spMk id="7" creationId="{39C4F003-6723-4EEF-A225-5642DA00F22D}"/>
          </ac:spMkLst>
        </pc:spChg>
      </pc:sldChg>
    </pc:docChg>
  </pc:docChgLst>
  <pc:docChgLst>
    <pc:chgData name="McDowell, Emily" userId="S::emily.mcdowell@dncr.nc.gov::d4426e4f-1eec-4fa5-8c9a-331afde0e498" providerId="AD" clId="Web-{0FFFA070-0CD7-463F-93F0-46EC23CF7290}"/>
    <pc:docChg chg="modSld">
      <pc:chgData name="McDowell, Emily" userId="S::emily.mcdowell@dncr.nc.gov::d4426e4f-1eec-4fa5-8c9a-331afde0e498" providerId="AD" clId="Web-{0FFFA070-0CD7-463F-93F0-46EC23CF7290}" dt="2025-06-18T13:31:03.778" v="1" actId="1076"/>
      <pc:docMkLst>
        <pc:docMk/>
      </pc:docMkLst>
      <pc:sldChg chg="modSp">
        <pc:chgData name="McDowell, Emily" userId="S::emily.mcdowell@dncr.nc.gov::d4426e4f-1eec-4fa5-8c9a-331afde0e498" providerId="AD" clId="Web-{0FFFA070-0CD7-463F-93F0-46EC23CF7290}" dt="2025-06-18T13:31:03.778" v="1" actId="1076"/>
        <pc:sldMkLst>
          <pc:docMk/>
          <pc:sldMk cId="4003049067" sldId="703"/>
        </pc:sldMkLst>
        <pc:spChg chg="mod">
          <ac:chgData name="McDowell, Emily" userId="S::emily.mcdowell@dncr.nc.gov::d4426e4f-1eec-4fa5-8c9a-331afde0e498" providerId="AD" clId="Web-{0FFFA070-0CD7-463F-93F0-46EC23CF7290}" dt="2025-06-18T13:31:03.778" v="1" actId="1076"/>
          <ac:spMkLst>
            <pc:docMk/>
            <pc:sldMk cId="4003049067" sldId="703"/>
            <ac:spMk id="2" creationId="{0A522793-D0C7-DDDA-61E3-F65B58472CAB}"/>
          </ac:spMkLst>
        </pc:spChg>
        <pc:spChg chg="mod">
          <ac:chgData name="McDowell, Emily" userId="S::emily.mcdowell@dncr.nc.gov::d4426e4f-1eec-4fa5-8c9a-331afde0e498" providerId="AD" clId="Web-{0FFFA070-0CD7-463F-93F0-46EC23CF7290}" dt="2025-06-18T13:31:00.497" v="0" actId="1076"/>
          <ac:spMkLst>
            <pc:docMk/>
            <pc:sldMk cId="4003049067" sldId="703"/>
            <ac:spMk id="3" creationId="{11F736D3-8FD2-CE86-3A71-846B6B6C4ECF}"/>
          </ac:spMkLst>
        </pc:spChg>
      </pc:sldChg>
    </pc:docChg>
  </pc:docChgLst>
  <pc:docChgLst>
    <pc:chgData name="Timo, Melissa" userId="S::melissa.timo@dncr.nc.gov::c4d7e83c-6971-4ca3-a85d-727dafcc4ca4" providerId="AD" clId="Web-{F7A66D0A-3226-0486-3435-424CBEE34BD7}"/>
    <pc:docChg chg="addSld modSld sldOrd">
      <pc:chgData name="Timo, Melissa" userId="S::melissa.timo@dncr.nc.gov::c4d7e83c-6971-4ca3-a85d-727dafcc4ca4" providerId="AD" clId="Web-{F7A66D0A-3226-0486-3435-424CBEE34BD7}" dt="2025-06-16T17:47:14.917" v="252" actId="20577"/>
      <pc:docMkLst>
        <pc:docMk/>
      </pc:docMkLst>
      <pc:sldChg chg="addSp delSp modSp new mod ord modClrScheme chgLayout">
        <pc:chgData name="Timo, Melissa" userId="S::melissa.timo@dncr.nc.gov::c4d7e83c-6971-4ca3-a85d-727dafcc4ca4" providerId="AD" clId="Web-{F7A66D0A-3226-0486-3435-424CBEE34BD7}" dt="2025-06-16T17:33:54.326" v="141" actId="1076"/>
        <pc:sldMkLst>
          <pc:docMk/>
          <pc:sldMk cId="1650812440" sldId="704"/>
        </pc:sldMkLst>
        <pc:spChg chg="mod ord">
          <ac:chgData name="Timo, Melissa" userId="S::melissa.timo@dncr.nc.gov::c4d7e83c-6971-4ca3-a85d-727dafcc4ca4" providerId="AD" clId="Web-{F7A66D0A-3226-0486-3435-424CBEE34BD7}" dt="2025-06-16T17:25:48.568" v="106" actId="20577"/>
          <ac:spMkLst>
            <pc:docMk/>
            <pc:sldMk cId="1650812440" sldId="704"/>
            <ac:spMk id="2" creationId="{4B560273-1284-A9DA-0C4E-B6DE20E0BEE7}"/>
          </ac:spMkLst>
        </pc:spChg>
        <pc:spChg chg="mod ord">
          <ac:chgData name="Timo, Melissa" userId="S::melissa.timo@dncr.nc.gov::c4d7e83c-6971-4ca3-a85d-727dafcc4ca4" providerId="AD" clId="Web-{F7A66D0A-3226-0486-3435-424CBEE34BD7}" dt="2025-06-16T17:28:34.180" v="128" actId="20577"/>
          <ac:spMkLst>
            <pc:docMk/>
            <pc:sldMk cId="1650812440" sldId="704"/>
            <ac:spMk id="3" creationId="{9D831B26-77AA-020A-15A2-2BD8D90C322A}"/>
          </ac:spMkLst>
        </pc:spChg>
        <pc:spChg chg="del">
          <ac:chgData name="Timo, Melissa" userId="S::melissa.timo@dncr.nc.gov::c4d7e83c-6971-4ca3-a85d-727dafcc4ca4" providerId="AD" clId="Web-{F7A66D0A-3226-0486-3435-424CBEE34BD7}" dt="2025-06-16T17:22:10.549" v="2"/>
          <ac:spMkLst>
            <pc:docMk/>
            <pc:sldMk cId="1650812440" sldId="704"/>
            <ac:spMk id="4" creationId="{106B7A9A-6B44-9968-F7A1-AC3B5E48BF9E}"/>
          </ac:spMkLst>
        </pc:spChg>
        <pc:picChg chg="add mod">
          <ac:chgData name="Timo, Melissa" userId="S::melissa.timo@dncr.nc.gov::c4d7e83c-6971-4ca3-a85d-727dafcc4ca4" providerId="AD" clId="Web-{F7A66D0A-3226-0486-3435-424CBEE34BD7}" dt="2025-06-16T17:33:54.326" v="141" actId="1076"/>
          <ac:picMkLst>
            <pc:docMk/>
            <pc:sldMk cId="1650812440" sldId="704"/>
            <ac:picMk id="5" creationId="{CF7ACE83-A9B2-29B7-5E1A-DE95821A09FE}"/>
          </ac:picMkLst>
        </pc:picChg>
        <pc:picChg chg="add del mod">
          <ac:chgData name="Timo, Melissa" userId="S::melissa.timo@dncr.nc.gov::c4d7e83c-6971-4ca3-a85d-727dafcc4ca4" providerId="AD" clId="Web-{F7A66D0A-3226-0486-3435-424CBEE34BD7}" dt="2025-06-16T17:29:18.212" v="136"/>
          <ac:picMkLst>
            <pc:docMk/>
            <pc:sldMk cId="1650812440" sldId="704"/>
            <ac:picMk id="6" creationId="{897350AC-D6F5-349A-7987-7D9AD86C1E4C}"/>
          </ac:picMkLst>
        </pc:picChg>
        <pc:picChg chg="add mod">
          <ac:chgData name="Timo, Melissa" userId="S::melissa.timo@dncr.nc.gov::c4d7e83c-6971-4ca3-a85d-727dafcc4ca4" providerId="AD" clId="Web-{F7A66D0A-3226-0486-3435-424CBEE34BD7}" dt="2025-06-16T17:33:49.888" v="140" actId="14100"/>
          <ac:picMkLst>
            <pc:docMk/>
            <pc:sldMk cId="1650812440" sldId="704"/>
            <ac:picMk id="7" creationId="{FD83B6CA-B8A2-5247-500C-B7772D57FD79}"/>
          </ac:picMkLst>
        </pc:picChg>
      </pc:sldChg>
      <pc:sldChg chg="addSp modSp new">
        <pc:chgData name="Timo, Melissa" userId="S::melissa.timo@dncr.nc.gov::c4d7e83c-6971-4ca3-a85d-727dafcc4ca4" providerId="AD" clId="Web-{F7A66D0A-3226-0486-3435-424CBEE34BD7}" dt="2025-06-16T17:47:14.917" v="252" actId="20577"/>
        <pc:sldMkLst>
          <pc:docMk/>
          <pc:sldMk cId="434833722" sldId="705"/>
        </pc:sldMkLst>
        <pc:spChg chg="mod">
          <ac:chgData name="Timo, Melissa" userId="S::melissa.timo@dncr.nc.gov::c4d7e83c-6971-4ca3-a85d-727dafcc4ca4" providerId="AD" clId="Web-{F7A66D0A-3226-0486-3435-424CBEE34BD7}" dt="2025-06-16T17:45:40.884" v="247" actId="1076"/>
          <ac:spMkLst>
            <pc:docMk/>
            <pc:sldMk cId="434833722" sldId="705"/>
            <ac:spMk id="2" creationId="{56113FCF-21B2-0BD1-ED6E-E1B452C39981}"/>
          </ac:spMkLst>
        </pc:spChg>
        <pc:spChg chg="mod">
          <ac:chgData name="Timo, Melissa" userId="S::melissa.timo@dncr.nc.gov::c4d7e83c-6971-4ca3-a85d-727dafcc4ca4" providerId="AD" clId="Web-{F7A66D0A-3226-0486-3435-424CBEE34BD7}" dt="2025-06-16T17:47:14.917" v="252" actId="20577"/>
          <ac:spMkLst>
            <pc:docMk/>
            <pc:sldMk cId="434833722" sldId="705"/>
            <ac:spMk id="3" creationId="{EA7B5DCB-FD35-0517-A210-18278AD015D4}"/>
          </ac:spMkLst>
        </pc:spChg>
        <pc:picChg chg="add mod">
          <ac:chgData name="Timo, Melissa" userId="S::melissa.timo@dncr.nc.gov::c4d7e83c-6971-4ca3-a85d-727dafcc4ca4" providerId="AD" clId="Web-{F7A66D0A-3226-0486-3435-424CBEE34BD7}" dt="2025-06-16T17:40:33.910" v="227" actId="14100"/>
          <ac:picMkLst>
            <pc:docMk/>
            <pc:sldMk cId="434833722" sldId="705"/>
            <ac:picMk id="4" creationId="{C310EAFC-838E-2986-535F-3FE3C997A615}"/>
          </ac:picMkLst>
        </pc:picChg>
        <pc:picChg chg="add mod">
          <ac:chgData name="Timo, Melissa" userId="S::melissa.timo@dncr.nc.gov::c4d7e83c-6971-4ca3-a85d-727dafcc4ca4" providerId="AD" clId="Web-{F7A66D0A-3226-0486-3435-424CBEE34BD7}" dt="2025-06-16T17:45:26.587" v="246" actId="1076"/>
          <ac:picMkLst>
            <pc:docMk/>
            <pc:sldMk cId="434833722" sldId="705"/>
            <ac:picMk id="5" creationId="{151D588B-883E-C6F4-F76A-C940D7468EB3}"/>
          </ac:picMkLst>
        </pc:picChg>
        <pc:picChg chg="add mod modCrop">
          <ac:chgData name="Timo, Melissa" userId="S::melissa.timo@dncr.nc.gov::c4d7e83c-6971-4ca3-a85d-727dafcc4ca4" providerId="AD" clId="Web-{F7A66D0A-3226-0486-3435-424CBEE34BD7}" dt="2025-06-16T17:45:23.431" v="245" actId="14100"/>
          <ac:picMkLst>
            <pc:docMk/>
            <pc:sldMk cId="434833722" sldId="705"/>
            <ac:picMk id="6" creationId="{DDF4C81E-16B1-3E2F-7A79-9CA2550FACFC}"/>
          </ac:picMkLst>
        </pc:picChg>
      </pc:sldChg>
    </pc:docChg>
  </pc:docChgLst>
  <pc:docChgLst>
    <pc:chgData name="Urban, Kimberly A" userId="S::kimberly.urban@dncr.nc.gov::06c9602c-f271-4baf-a109-b845e3b858d0" providerId="AD" clId="Web-{A0193AA1-19F8-4C5F-A5A1-36884DE86F6C}"/>
    <pc:docChg chg="modSld">
      <pc:chgData name="Urban, Kimberly A" userId="S::kimberly.urban@dncr.nc.gov::06c9602c-f271-4baf-a109-b845e3b858d0" providerId="AD" clId="Web-{A0193AA1-19F8-4C5F-A5A1-36884DE86F6C}" dt="2025-06-16T19:45:18.301" v="8" actId="1076"/>
      <pc:docMkLst>
        <pc:docMk/>
      </pc:docMkLst>
      <pc:sldChg chg="modSp">
        <pc:chgData name="Urban, Kimberly A" userId="S::kimberly.urban@dncr.nc.gov::06c9602c-f271-4baf-a109-b845e3b858d0" providerId="AD" clId="Web-{A0193AA1-19F8-4C5F-A5A1-36884DE86F6C}" dt="2025-06-16T19:44:03.223" v="7" actId="20577"/>
        <pc:sldMkLst>
          <pc:docMk/>
          <pc:sldMk cId="310749606" sldId="697"/>
        </pc:sldMkLst>
        <pc:spChg chg="mod">
          <ac:chgData name="Urban, Kimberly A" userId="S::kimberly.urban@dncr.nc.gov::06c9602c-f271-4baf-a109-b845e3b858d0" providerId="AD" clId="Web-{A0193AA1-19F8-4C5F-A5A1-36884DE86F6C}" dt="2025-06-16T19:43:55.661" v="6" actId="20577"/>
          <ac:spMkLst>
            <pc:docMk/>
            <pc:sldMk cId="310749606" sldId="697"/>
            <ac:spMk id="3" creationId="{77B960AD-7C56-98FE-F020-FC0FD80C2288}"/>
          </ac:spMkLst>
        </pc:spChg>
        <pc:spChg chg="mod">
          <ac:chgData name="Urban, Kimberly A" userId="S::kimberly.urban@dncr.nc.gov::06c9602c-f271-4baf-a109-b845e3b858d0" providerId="AD" clId="Web-{A0193AA1-19F8-4C5F-A5A1-36884DE86F6C}" dt="2025-06-16T19:44:03.223" v="7" actId="20577"/>
          <ac:spMkLst>
            <pc:docMk/>
            <pc:sldMk cId="310749606" sldId="697"/>
            <ac:spMk id="7" creationId="{87020AB5-C406-D50A-CD85-A52B48F5D673}"/>
          </ac:spMkLst>
        </pc:spChg>
      </pc:sldChg>
      <pc:sldChg chg="modSp">
        <pc:chgData name="Urban, Kimberly A" userId="S::kimberly.urban@dncr.nc.gov::06c9602c-f271-4baf-a109-b845e3b858d0" providerId="AD" clId="Web-{A0193AA1-19F8-4C5F-A5A1-36884DE86F6C}" dt="2025-06-16T19:45:18.301" v="8" actId="1076"/>
        <pc:sldMkLst>
          <pc:docMk/>
          <pc:sldMk cId="233429070" sldId="702"/>
        </pc:sldMkLst>
        <pc:picChg chg="mod">
          <ac:chgData name="Urban, Kimberly A" userId="S::kimberly.urban@dncr.nc.gov::06c9602c-f271-4baf-a109-b845e3b858d0" providerId="AD" clId="Web-{A0193AA1-19F8-4C5F-A5A1-36884DE86F6C}" dt="2025-06-16T19:45:18.301" v="8" actId="1076"/>
          <ac:picMkLst>
            <pc:docMk/>
            <pc:sldMk cId="233429070" sldId="702"/>
            <ac:picMk id="5" creationId="{48237C40-D19F-63A5-B717-D612E8601745}"/>
          </ac:picMkLst>
        </pc:picChg>
      </pc:sldChg>
    </pc:docChg>
  </pc:docChgLst>
  <pc:docChgLst>
    <pc:chgData name="Urban, Kimberly A" userId="S::kimberly.urban@dncr.nc.gov::06c9602c-f271-4baf-a109-b845e3b858d0" providerId="AD" clId="Web-{0AD5A715-9ED0-44A5-8E36-3F0098A79EB6}"/>
    <pc:docChg chg="addSld delSld modSld sldOrd">
      <pc:chgData name="Urban, Kimberly A" userId="S::kimberly.urban@dncr.nc.gov::06c9602c-f271-4baf-a109-b845e3b858d0" providerId="AD" clId="Web-{0AD5A715-9ED0-44A5-8E36-3F0098A79EB6}" dt="2025-06-16T15:59:42.314" v="821"/>
      <pc:docMkLst>
        <pc:docMk/>
      </pc:docMkLst>
      <pc:sldChg chg="delSp modSp">
        <pc:chgData name="Urban, Kimberly A" userId="S::kimberly.urban@dncr.nc.gov::06c9602c-f271-4baf-a109-b845e3b858d0" providerId="AD" clId="Web-{0AD5A715-9ED0-44A5-8E36-3F0098A79EB6}" dt="2025-06-16T15:43:49.843" v="75"/>
        <pc:sldMkLst>
          <pc:docMk/>
          <pc:sldMk cId="3776311272" sldId="256"/>
        </pc:sldMkLst>
        <pc:spChg chg="del">
          <ac:chgData name="Urban, Kimberly A" userId="S::kimberly.urban@dncr.nc.gov::06c9602c-f271-4baf-a109-b845e3b858d0" providerId="AD" clId="Web-{0AD5A715-9ED0-44A5-8E36-3F0098A79EB6}" dt="2025-06-16T15:43:48.078" v="74"/>
          <ac:spMkLst>
            <pc:docMk/>
            <pc:sldMk cId="3776311272" sldId="256"/>
            <ac:spMk id="2" creationId="{D2AFAACC-308C-4C8F-FC33-DAFFABA6AF63}"/>
          </ac:spMkLst>
        </pc:spChg>
        <pc:spChg chg="mod">
          <ac:chgData name="Urban, Kimberly A" userId="S::kimberly.urban@dncr.nc.gov::06c9602c-f271-4baf-a109-b845e3b858d0" providerId="AD" clId="Web-{0AD5A715-9ED0-44A5-8E36-3F0098A79EB6}" dt="2025-06-16T15:43:44.437" v="72" actId="1076"/>
          <ac:spMkLst>
            <pc:docMk/>
            <pc:sldMk cId="3776311272" sldId="256"/>
            <ac:spMk id="7" creationId="{39C4F003-6723-4EEF-A225-5642DA00F22D}"/>
          </ac:spMkLst>
        </pc:spChg>
        <pc:spChg chg="del mod">
          <ac:chgData name="Urban, Kimberly A" userId="S::kimberly.urban@dncr.nc.gov::06c9602c-f271-4baf-a109-b845e3b858d0" providerId="AD" clId="Web-{0AD5A715-9ED0-44A5-8E36-3F0098A79EB6}" dt="2025-06-16T15:43:49.843" v="75"/>
          <ac:spMkLst>
            <pc:docMk/>
            <pc:sldMk cId="3776311272" sldId="256"/>
            <ac:spMk id="8" creationId="{E6ED414C-BCF3-4053-B86F-267454E539FC}"/>
          </ac:spMkLst>
        </pc:spChg>
        <pc:spChg chg="del mod">
          <ac:chgData name="Urban, Kimberly A" userId="S::kimberly.urban@dncr.nc.gov::06c9602c-f271-4baf-a109-b845e3b858d0" providerId="AD" clId="Web-{0AD5A715-9ED0-44A5-8E36-3F0098A79EB6}" dt="2025-06-16T15:42:51.671" v="2"/>
          <ac:spMkLst>
            <pc:docMk/>
            <pc:sldMk cId="3776311272" sldId="256"/>
            <ac:spMk id="9" creationId="{AA7046E4-3D0D-4E6D-A6F9-19E7D0C20F01}"/>
          </ac:spMkLst>
        </pc:spChg>
      </pc:sldChg>
      <pc:sldChg chg="new del">
        <pc:chgData name="Urban, Kimberly A" userId="S::kimberly.urban@dncr.nc.gov::06c9602c-f271-4baf-a109-b845e3b858d0" providerId="AD" clId="Web-{0AD5A715-9ED0-44A5-8E36-3F0098A79EB6}" dt="2025-06-16T15:45:29" v="105"/>
        <pc:sldMkLst>
          <pc:docMk/>
          <pc:sldMk cId="321333639" sldId="257"/>
        </pc:sldMkLst>
      </pc:sldChg>
      <pc:sldChg chg="del">
        <pc:chgData name="Urban, Kimberly A" userId="S::kimberly.urban@dncr.nc.gov::06c9602c-f271-4baf-a109-b845e3b858d0" providerId="AD" clId="Web-{0AD5A715-9ED0-44A5-8E36-3F0098A79EB6}" dt="2025-06-16T15:43:59.015" v="77"/>
        <pc:sldMkLst>
          <pc:docMk/>
          <pc:sldMk cId="3220689144" sldId="335"/>
        </pc:sldMkLst>
      </pc:sldChg>
      <pc:sldChg chg="del">
        <pc:chgData name="Urban, Kimberly A" userId="S::kimberly.urban@dncr.nc.gov::06c9602c-f271-4baf-a109-b845e3b858d0" providerId="AD" clId="Web-{0AD5A715-9ED0-44A5-8E36-3F0098A79EB6}" dt="2025-06-16T15:44:11.172" v="88"/>
        <pc:sldMkLst>
          <pc:docMk/>
          <pc:sldMk cId="1310192469" sldId="338"/>
        </pc:sldMkLst>
      </pc:sldChg>
      <pc:sldChg chg="del">
        <pc:chgData name="Urban, Kimberly A" userId="S::kimberly.urban@dncr.nc.gov::06c9602c-f271-4baf-a109-b845e3b858d0" providerId="AD" clId="Web-{0AD5A715-9ED0-44A5-8E36-3F0098A79EB6}" dt="2025-06-16T15:44:22.125" v="98"/>
        <pc:sldMkLst>
          <pc:docMk/>
          <pc:sldMk cId="853823037" sldId="407"/>
        </pc:sldMkLst>
      </pc:sldChg>
      <pc:sldChg chg="del">
        <pc:chgData name="Urban, Kimberly A" userId="S::kimberly.urban@dncr.nc.gov::06c9602c-f271-4baf-a109-b845e3b858d0" providerId="AD" clId="Web-{0AD5A715-9ED0-44A5-8E36-3F0098A79EB6}" dt="2025-06-16T15:43:57.609" v="76"/>
        <pc:sldMkLst>
          <pc:docMk/>
          <pc:sldMk cId="1567295794" sldId="408"/>
        </pc:sldMkLst>
      </pc:sldChg>
      <pc:sldChg chg="del">
        <pc:chgData name="Urban, Kimberly A" userId="S::kimberly.urban@dncr.nc.gov::06c9602c-f271-4baf-a109-b845e3b858d0" providerId="AD" clId="Web-{0AD5A715-9ED0-44A5-8E36-3F0098A79EB6}" dt="2025-06-16T15:44:01.390" v="78"/>
        <pc:sldMkLst>
          <pc:docMk/>
          <pc:sldMk cId="213601162" sldId="441"/>
        </pc:sldMkLst>
      </pc:sldChg>
      <pc:sldChg chg="del">
        <pc:chgData name="Urban, Kimberly A" userId="S::kimberly.urban@dncr.nc.gov::06c9602c-f271-4baf-a109-b845e3b858d0" providerId="AD" clId="Web-{0AD5A715-9ED0-44A5-8E36-3F0098A79EB6}" dt="2025-06-16T15:44:04.828" v="83"/>
        <pc:sldMkLst>
          <pc:docMk/>
          <pc:sldMk cId="2805953899" sldId="608"/>
        </pc:sldMkLst>
      </pc:sldChg>
      <pc:sldChg chg="del">
        <pc:chgData name="Urban, Kimberly A" userId="S::kimberly.urban@dncr.nc.gov::06c9602c-f271-4baf-a109-b845e3b858d0" providerId="AD" clId="Web-{0AD5A715-9ED0-44A5-8E36-3F0098A79EB6}" dt="2025-06-16T15:44:12.765" v="89"/>
        <pc:sldMkLst>
          <pc:docMk/>
          <pc:sldMk cId="3471355472" sldId="609"/>
        </pc:sldMkLst>
      </pc:sldChg>
      <pc:sldChg chg="del">
        <pc:chgData name="Urban, Kimberly A" userId="S::kimberly.urban@dncr.nc.gov::06c9602c-f271-4baf-a109-b845e3b858d0" providerId="AD" clId="Web-{0AD5A715-9ED0-44A5-8E36-3F0098A79EB6}" dt="2025-06-16T15:44:07.422" v="86"/>
        <pc:sldMkLst>
          <pc:docMk/>
          <pc:sldMk cId="1074466710" sldId="610"/>
        </pc:sldMkLst>
      </pc:sldChg>
      <pc:sldChg chg="del">
        <pc:chgData name="Urban, Kimberly A" userId="S::kimberly.urban@dncr.nc.gov::06c9602c-f271-4baf-a109-b845e3b858d0" providerId="AD" clId="Web-{0AD5A715-9ED0-44A5-8E36-3F0098A79EB6}" dt="2025-06-16T15:44:02.328" v="80"/>
        <pc:sldMkLst>
          <pc:docMk/>
          <pc:sldMk cId="2334025786" sldId="623"/>
        </pc:sldMkLst>
      </pc:sldChg>
      <pc:sldChg chg="del">
        <pc:chgData name="Urban, Kimberly A" userId="S::kimberly.urban@dncr.nc.gov::06c9602c-f271-4baf-a109-b845e3b858d0" providerId="AD" clId="Web-{0AD5A715-9ED0-44A5-8E36-3F0098A79EB6}" dt="2025-06-16T15:44:07.125" v="85"/>
        <pc:sldMkLst>
          <pc:docMk/>
          <pc:sldMk cId="343038276" sldId="625"/>
        </pc:sldMkLst>
      </pc:sldChg>
      <pc:sldChg chg="del">
        <pc:chgData name="Urban, Kimberly A" userId="S::kimberly.urban@dncr.nc.gov::06c9602c-f271-4baf-a109-b845e3b858d0" providerId="AD" clId="Web-{0AD5A715-9ED0-44A5-8E36-3F0098A79EB6}" dt="2025-06-16T15:44:23.078" v="100"/>
        <pc:sldMkLst>
          <pc:docMk/>
          <pc:sldMk cId="778139532" sldId="632"/>
        </pc:sldMkLst>
      </pc:sldChg>
      <pc:sldChg chg="del">
        <pc:chgData name="Urban, Kimberly A" userId="S::kimberly.urban@dncr.nc.gov::06c9602c-f271-4baf-a109-b845e3b858d0" providerId="AD" clId="Web-{0AD5A715-9ED0-44A5-8E36-3F0098A79EB6}" dt="2025-06-16T15:44:01.890" v="79"/>
        <pc:sldMkLst>
          <pc:docMk/>
          <pc:sldMk cId="4199357664" sldId="636"/>
        </pc:sldMkLst>
      </pc:sldChg>
      <pc:sldChg chg="del">
        <pc:chgData name="Urban, Kimberly A" userId="S::kimberly.urban@dncr.nc.gov::06c9602c-f271-4baf-a109-b845e3b858d0" providerId="AD" clId="Web-{0AD5A715-9ED0-44A5-8E36-3F0098A79EB6}" dt="2025-06-16T15:44:17.078" v="92"/>
        <pc:sldMkLst>
          <pc:docMk/>
          <pc:sldMk cId="3092222641" sldId="647"/>
        </pc:sldMkLst>
      </pc:sldChg>
      <pc:sldChg chg="del">
        <pc:chgData name="Urban, Kimberly A" userId="S::kimberly.urban@dncr.nc.gov::06c9602c-f271-4baf-a109-b845e3b858d0" providerId="AD" clId="Web-{0AD5A715-9ED0-44A5-8E36-3F0098A79EB6}" dt="2025-06-16T15:44:16.218" v="91"/>
        <pc:sldMkLst>
          <pc:docMk/>
          <pc:sldMk cId="2989267859" sldId="648"/>
        </pc:sldMkLst>
      </pc:sldChg>
      <pc:sldChg chg="del">
        <pc:chgData name="Urban, Kimberly A" userId="S::kimberly.urban@dncr.nc.gov::06c9602c-f271-4baf-a109-b845e3b858d0" providerId="AD" clId="Web-{0AD5A715-9ED0-44A5-8E36-3F0098A79EB6}" dt="2025-06-16T15:44:22.593" v="99"/>
        <pc:sldMkLst>
          <pc:docMk/>
          <pc:sldMk cId="4083570899" sldId="666"/>
        </pc:sldMkLst>
      </pc:sldChg>
      <pc:sldChg chg="del">
        <pc:chgData name="Urban, Kimberly A" userId="S::kimberly.urban@dncr.nc.gov::06c9602c-f271-4baf-a109-b845e3b858d0" providerId="AD" clId="Web-{0AD5A715-9ED0-44A5-8E36-3F0098A79EB6}" dt="2025-06-16T15:44:15.234" v="90"/>
        <pc:sldMkLst>
          <pc:docMk/>
          <pc:sldMk cId="1557538331" sldId="669"/>
        </pc:sldMkLst>
      </pc:sldChg>
      <pc:sldChg chg="del">
        <pc:chgData name="Urban, Kimberly A" userId="S::kimberly.urban@dncr.nc.gov::06c9602c-f271-4baf-a109-b845e3b858d0" providerId="AD" clId="Web-{0AD5A715-9ED0-44A5-8E36-3F0098A79EB6}" dt="2025-06-16T15:44:21.281" v="97"/>
        <pc:sldMkLst>
          <pc:docMk/>
          <pc:sldMk cId="2899964037" sldId="674"/>
        </pc:sldMkLst>
      </pc:sldChg>
      <pc:sldChg chg="del">
        <pc:chgData name="Urban, Kimberly A" userId="S::kimberly.urban@dncr.nc.gov::06c9602c-f271-4baf-a109-b845e3b858d0" providerId="AD" clId="Web-{0AD5A715-9ED0-44A5-8E36-3F0098A79EB6}" dt="2025-06-16T15:44:17.859" v="93"/>
        <pc:sldMkLst>
          <pc:docMk/>
          <pc:sldMk cId="628562876" sldId="675"/>
        </pc:sldMkLst>
      </pc:sldChg>
      <pc:sldChg chg="del">
        <pc:chgData name="Urban, Kimberly A" userId="S::kimberly.urban@dncr.nc.gov::06c9602c-f271-4baf-a109-b845e3b858d0" providerId="AD" clId="Web-{0AD5A715-9ED0-44A5-8E36-3F0098A79EB6}" dt="2025-06-16T15:44:20.640" v="96"/>
        <pc:sldMkLst>
          <pc:docMk/>
          <pc:sldMk cId="729402660" sldId="677"/>
        </pc:sldMkLst>
      </pc:sldChg>
      <pc:sldChg chg="del">
        <pc:chgData name="Urban, Kimberly A" userId="S::kimberly.urban@dncr.nc.gov::06c9602c-f271-4baf-a109-b845e3b858d0" providerId="AD" clId="Web-{0AD5A715-9ED0-44A5-8E36-3F0098A79EB6}" dt="2025-06-16T15:44:06.203" v="84"/>
        <pc:sldMkLst>
          <pc:docMk/>
          <pc:sldMk cId="900750506" sldId="679"/>
        </pc:sldMkLst>
      </pc:sldChg>
      <pc:sldChg chg="add ord">
        <pc:chgData name="Urban, Kimberly A" userId="S::kimberly.urban@dncr.nc.gov::06c9602c-f271-4baf-a109-b845e3b858d0" providerId="AD" clId="Web-{0AD5A715-9ED0-44A5-8E36-3F0098A79EB6}" dt="2025-06-16T15:45:33.156" v="106"/>
        <pc:sldMkLst>
          <pc:docMk/>
          <pc:sldMk cId="1926309423" sldId="683"/>
        </pc:sldMkLst>
      </pc:sldChg>
      <pc:sldChg chg="del">
        <pc:chgData name="Urban, Kimberly A" userId="S::kimberly.urban@dncr.nc.gov::06c9602c-f271-4baf-a109-b845e3b858d0" providerId="AD" clId="Web-{0AD5A715-9ED0-44A5-8E36-3F0098A79EB6}" dt="2025-06-16T15:44:19.500" v="95"/>
        <pc:sldMkLst>
          <pc:docMk/>
          <pc:sldMk cId="4030352081" sldId="683"/>
        </pc:sldMkLst>
      </pc:sldChg>
      <pc:sldChg chg="del">
        <pc:chgData name="Urban, Kimberly A" userId="S::kimberly.urban@dncr.nc.gov::06c9602c-f271-4baf-a109-b845e3b858d0" providerId="AD" clId="Web-{0AD5A715-9ED0-44A5-8E36-3F0098A79EB6}" dt="2025-06-16T15:44:04.359" v="82"/>
        <pc:sldMkLst>
          <pc:docMk/>
          <pc:sldMk cId="1051254140" sldId="685"/>
        </pc:sldMkLst>
      </pc:sldChg>
      <pc:sldChg chg="del">
        <pc:chgData name="Urban, Kimberly A" userId="S::kimberly.urban@dncr.nc.gov::06c9602c-f271-4baf-a109-b845e3b858d0" providerId="AD" clId="Web-{0AD5A715-9ED0-44A5-8E36-3F0098A79EB6}" dt="2025-06-16T15:44:03.718" v="81"/>
        <pc:sldMkLst>
          <pc:docMk/>
          <pc:sldMk cId="2691281340" sldId="686"/>
        </pc:sldMkLst>
      </pc:sldChg>
      <pc:sldChg chg="del">
        <pc:chgData name="Urban, Kimberly A" userId="S::kimberly.urban@dncr.nc.gov::06c9602c-f271-4baf-a109-b845e3b858d0" providerId="AD" clId="Web-{0AD5A715-9ED0-44A5-8E36-3F0098A79EB6}" dt="2025-06-16T15:44:18.687" v="94"/>
        <pc:sldMkLst>
          <pc:docMk/>
          <pc:sldMk cId="4160903679" sldId="688"/>
        </pc:sldMkLst>
      </pc:sldChg>
      <pc:sldChg chg="del">
        <pc:chgData name="Urban, Kimberly A" userId="S::kimberly.urban@dncr.nc.gov::06c9602c-f271-4baf-a109-b845e3b858d0" providerId="AD" clId="Web-{0AD5A715-9ED0-44A5-8E36-3F0098A79EB6}" dt="2025-06-16T15:44:09.125" v="87"/>
        <pc:sldMkLst>
          <pc:docMk/>
          <pc:sldMk cId="4052110966" sldId="690"/>
        </pc:sldMkLst>
      </pc:sldChg>
      <pc:sldChg chg="addSp delSp modSp add ord">
        <pc:chgData name="Urban, Kimberly A" userId="S::kimberly.urban@dncr.nc.gov::06c9602c-f271-4baf-a109-b845e3b858d0" providerId="AD" clId="Web-{0AD5A715-9ED0-44A5-8E36-3F0098A79EB6}" dt="2025-06-16T15:47:49.078" v="182" actId="20577"/>
        <pc:sldMkLst>
          <pc:docMk/>
          <pc:sldMk cId="310749606" sldId="697"/>
        </pc:sldMkLst>
        <pc:spChg chg="mod">
          <ac:chgData name="Urban, Kimberly A" userId="S::kimberly.urban@dncr.nc.gov::06c9602c-f271-4baf-a109-b845e3b858d0" providerId="AD" clId="Web-{0AD5A715-9ED0-44A5-8E36-3F0098A79EB6}" dt="2025-06-16T15:47:49.078" v="182" actId="20577"/>
          <ac:spMkLst>
            <pc:docMk/>
            <pc:sldMk cId="310749606" sldId="697"/>
            <ac:spMk id="2" creationId="{8AC42882-D24C-EF78-7402-607ADD0BF7AC}"/>
          </ac:spMkLst>
        </pc:spChg>
        <pc:spChg chg="mod">
          <ac:chgData name="Urban, Kimberly A" userId="S::kimberly.urban@dncr.nc.gov::06c9602c-f271-4baf-a109-b845e3b858d0" providerId="AD" clId="Web-{0AD5A715-9ED0-44A5-8E36-3F0098A79EB6}" dt="2025-06-16T15:46:09.828" v="148" actId="20577"/>
          <ac:spMkLst>
            <pc:docMk/>
            <pc:sldMk cId="310749606" sldId="697"/>
            <ac:spMk id="3" creationId="{77B960AD-7C56-98FE-F020-FC0FD80C2288}"/>
          </ac:spMkLst>
        </pc:spChg>
        <pc:spChg chg="del">
          <ac:chgData name="Urban, Kimberly A" userId="S::kimberly.urban@dncr.nc.gov::06c9602c-f271-4baf-a109-b845e3b858d0" providerId="AD" clId="Web-{0AD5A715-9ED0-44A5-8E36-3F0098A79EB6}" dt="2025-06-16T15:47:27.344" v="177"/>
          <ac:spMkLst>
            <pc:docMk/>
            <pc:sldMk cId="310749606" sldId="697"/>
            <ac:spMk id="4" creationId="{0EE0AABA-1A1F-7274-DEE2-08D44FD6F1F8}"/>
          </ac:spMkLst>
        </pc:spChg>
        <pc:spChg chg="add mod">
          <ac:chgData name="Urban, Kimberly A" userId="S::kimberly.urban@dncr.nc.gov::06c9602c-f271-4baf-a109-b845e3b858d0" providerId="AD" clId="Web-{0AD5A715-9ED0-44A5-8E36-3F0098A79EB6}" dt="2025-06-16T15:47:44.547" v="180" actId="1076"/>
          <ac:spMkLst>
            <pc:docMk/>
            <pc:sldMk cId="310749606" sldId="697"/>
            <ac:spMk id="7" creationId="{87020AB5-C406-D50A-CD85-A52B48F5D673}"/>
          </ac:spMkLst>
        </pc:spChg>
        <pc:picChg chg="del">
          <ac:chgData name="Urban, Kimberly A" userId="S::kimberly.urban@dncr.nc.gov::06c9602c-f271-4baf-a109-b845e3b858d0" providerId="AD" clId="Web-{0AD5A715-9ED0-44A5-8E36-3F0098A79EB6}" dt="2025-06-16T15:47:39.266" v="179"/>
          <ac:picMkLst>
            <pc:docMk/>
            <pc:sldMk cId="310749606" sldId="697"/>
            <ac:picMk id="6" creationId="{B1A3AC41-E2D3-90E0-027F-74130DBA22A4}"/>
          </ac:picMkLst>
        </pc:picChg>
      </pc:sldChg>
      <pc:sldChg chg="addSp delSp modSp new">
        <pc:chgData name="Urban, Kimberly A" userId="S::kimberly.urban@dncr.nc.gov::06c9602c-f271-4baf-a109-b845e3b858d0" providerId="AD" clId="Web-{0AD5A715-9ED0-44A5-8E36-3F0098A79EB6}" dt="2025-06-16T15:53:09.579" v="313"/>
        <pc:sldMkLst>
          <pc:docMk/>
          <pc:sldMk cId="446793466" sldId="698"/>
        </pc:sldMkLst>
        <pc:spChg chg="mod">
          <ac:chgData name="Urban, Kimberly A" userId="S::kimberly.urban@dncr.nc.gov::06c9602c-f271-4baf-a109-b845e3b858d0" providerId="AD" clId="Web-{0AD5A715-9ED0-44A5-8E36-3F0098A79EB6}" dt="2025-06-16T15:50:28.657" v="209" actId="20577"/>
          <ac:spMkLst>
            <pc:docMk/>
            <pc:sldMk cId="446793466" sldId="698"/>
            <ac:spMk id="2" creationId="{D6EE7D6B-AB65-7349-5A80-592BAC478589}"/>
          </ac:spMkLst>
        </pc:spChg>
        <pc:spChg chg="mod">
          <ac:chgData name="Urban, Kimberly A" userId="S::kimberly.urban@dncr.nc.gov::06c9602c-f271-4baf-a109-b845e3b858d0" providerId="AD" clId="Web-{0AD5A715-9ED0-44A5-8E36-3F0098A79EB6}" dt="2025-06-16T15:52:19.188" v="272" actId="20577"/>
          <ac:spMkLst>
            <pc:docMk/>
            <pc:sldMk cId="446793466" sldId="698"/>
            <ac:spMk id="3" creationId="{ED55BF8C-6544-18EE-FFE9-7A8630B60587}"/>
          </ac:spMkLst>
        </pc:spChg>
        <pc:spChg chg="mod">
          <ac:chgData name="Urban, Kimberly A" userId="S::kimberly.urban@dncr.nc.gov::06c9602c-f271-4baf-a109-b845e3b858d0" providerId="AD" clId="Web-{0AD5A715-9ED0-44A5-8E36-3F0098A79EB6}" dt="2025-06-16T15:53:09.579" v="313"/>
          <ac:spMkLst>
            <pc:docMk/>
            <pc:sldMk cId="446793466" sldId="698"/>
            <ac:spMk id="4" creationId="{AFD17956-4711-0C6E-CACB-D0E1702C7BAC}"/>
          </ac:spMkLst>
        </pc:spChg>
        <pc:picChg chg="add del mod modCrop">
          <ac:chgData name="Urban, Kimberly A" userId="S::kimberly.urban@dncr.nc.gov::06c9602c-f271-4baf-a109-b845e3b858d0" providerId="AD" clId="Web-{0AD5A715-9ED0-44A5-8E36-3F0098A79EB6}" dt="2025-06-16T15:47:00.203" v="169"/>
          <ac:picMkLst>
            <pc:docMk/>
            <pc:sldMk cId="446793466" sldId="698"/>
            <ac:picMk id="6" creationId="{EAEA568B-7F47-4429-11FA-B7B633CB04CF}"/>
          </ac:picMkLst>
        </pc:picChg>
        <pc:picChg chg="add del mod">
          <ac:chgData name="Urban, Kimberly A" userId="S::kimberly.urban@dncr.nc.gov::06c9602c-f271-4baf-a109-b845e3b858d0" providerId="AD" clId="Web-{0AD5A715-9ED0-44A5-8E36-3F0098A79EB6}" dt="2025-06-16T15:50:30.907" v="210"/>
          <ac:picMkLst>
            <pc:docMk/>
            <pc:sldMk cId="446793466" sldId="698"/>
            <ac:picMk id="8" creationId="{CCF1D1DB-859E-D69C-1334-1548520333C5}"/>
          </ac:picMkLst>
        </pc:picChg>
      </pc:sldChg>
      <pc:sldChg chg="modSp new">
        <pc:chgData name="Urban, Kimberly A" userId="S::kimberly.urban@dncr.nc.gov::06c9602c-f271-4baf-a109-b845e3b858d0" providerId="AD" clId="Web-{0AD5A715-9ED0-44A5-8E36-3F0098A79EB6}" dt="2025-06-16T15:59:42.314" v="821"/>
        <pc:sldMkLst>
          <pc:docMk/>
          <pc:sldMk cId="3507700819" sldId="699"/>
        </pc:sldMkLst>
        <pc:spChg chg="mod">
          <ac:chgData name="Urban, Kimberly A" userId="S::kimberly.urban@dncr.nc.gov::06c9602c-f271-4baf-a109-b845e3b858d0" providerId="AD" clId="Web-{0AD5A715-9ED0-44A5-8E36-3F0098A79EB6}" dt="2025-06-16T15:57:10.688" v="718"/>
          <ac:spMkLst>
            <pc:docMk/>
            <pc:sldMk cId="3507700819" sldId="699"/>
            <ac:spMk id="2" creationId="{D17F9581-883C-C378-39C8-FCA043057CA5}"/>
          </ac:spMkLst>
        </pc:spChg>
        <pc:spChg chg="mod">
          <ac:chgData name="Urban, Kimberly A" userId="S::kimberly.urban@dncr.nc.gov::06c9602c-f271-4baf-a109-b845e3b858d0" providerId="AD" clId="Web-{0AD5A715-9ED0-44A5-8E36-3F0098A79EB6}" dt="2025-06-16T15:57:33.048" v="722" actId="20577"/>
          <ac:spMkLst>
            <pc:docMk/>
            <pc:sldMk cId="3507700819" sldId="699"/>
            <ac:spMk id="3" creationId="{DE053AD5-B1B6-2F3A-B55D-84BEC9334CB0}"/>
          </ac:spMkLst>
        </pc:spChg>
        <pc:spChg chg="mod">
          <ac:chgData name="Urban, Kimberly A" userId="S::kimberly.urban@dncr.nc.gov::06c9602c-f271-4baf-a109-b845e3b858d0" providerId="AD" clId="Web-{0AD5A715-9ED0-44A5-8E36-3F0098A79EB6}" dt="2025-06-16T15:59:42.314" v="821"/>
          <ac:spMkLst>
            <pc:docMk/>
            <pc:sldMk cId="3507700819" sldId="699"/>
            <ac:spMk id="4" creationId="{840A89A9-B8EE-5136-6D36-E315CD053DCC}"/>
          </ac:spMkLst>
        </pc:spChg>
      </pc:sldChg>
    </pc:docChg>
  </pc:docChgLst>
  <pc:docChgLst>
    <pc:chgData name="Clark, Dylan J" userId="S::dylan.clark@dncr.nc.gov::e96a0b2f-baf1-4143-a561-f76c7cc92533" providerId="AD" clId="Web-{E79E9AD5-2B41-4E6A-BA61-5A04457726FF}"/>
    <pc:docChg chg="modSld">
      <pc:chgData name="Clark, Dylan J" userId="S::dylan.clark@dncr.nc.gov::e96a0b2f-baf1-4143-a561-f76c7cc92533" providerId="AD" clId="Web-{E79E9AD5-2B41-4E6A-BA61-5A04457726FF}" dt="2025-06-18T18:44:57.112" v="63" actId="20577"/>
      <pc:docMkLst>
        <pc:docMk/>
      </pc:docMkLst>
      <pc:sldChg chg="delSp modSp">
        <pc:chgData name="Clark, Dylan J" userId="S::dylan.clark@dncr.nc.gov::e96a0b2f-baf1-4143-a561-f76c7cc92533" providerId="AD" clId="Web-{E79E9AD5-2B41-4E6A-BA61-5A04457726FF}" dt="2025-06-18T18:43:50.003" v="56" actId="14100"/>
        <pc:sldMkLst>
          <pc:docMk/>
          <pc:sldMk cId="3776311272" sldId="256"/>
        </pc:sldMkLst>
        <pc:spChg chg="mod">
          <ac:chgData name="Clark, Dylan J" userId="S::dylan.clark@dncr.nc.gov::e96a0b2f-baf1-4143-a561-f76c7cc92533" providerId="AD" clId="Web-{E79E9AD5-2B41-4E6A-BA61-5A04457726FF}" dt="2025-06-18T18:43:25.707" v="48" actId="14100"/>
          <ac:spMkLst>
            <pc:docMk/>
            <pc:sldMk cId="3776311272" sldId="256"/>
            <ac:spMk id="7" creationId="{39C4F003-6723-4EEF-A225-5642DA00F22D}"/>
          </ac:spMkLst>
        </pc:spChg>
        <pc:spChg chg="del mod">
          <ac:chgData name="Clark, Dylan J" userId="S::dylan.clark@dncr.nc.gov::e96a0b2f-baf1-4143-a561-f76c7cc92533" providerId="AD" clId="Web-{E79E9AD5-2B41-4E6A-BA61-5A04457726FF}" dt="2025-06-18T18:42:11.301" v="23"/>
          <ac:spMkLst>
            <pc:docMk/>
            <pc:sldMk cId="3776311272" sldId="256"/>
            <ac:spMk id="13" creationId="{F22626BF-FC53-43D1-804D-D3B07BA98D3B}"/>
          </ac:spMkLst>
        </pc:spChg>
        <pc:spChg chg="mod">
          <ac:chgData name="Clark, Dylan J" userId="S::dylan.clark@dncr.nc.gov::e96a0b2f-baf1-4143-a561-f76c7cc92533" providerId="AD" clId="Web-{E79E9AD5-2B41-4E6A-BA61-5A04457726FF}" dt="2025-06-18T18:43:50.003" v="56" actId="14100"/>
          <ac:spMkLst>
            <pc:docMk/>
            <pc:sldMk cId="3776311272" sldId="256"/>
            <ac:spMk id="14" creationId="{819CCD07-D6B4-439C-BF93-A78E0A723887}"/>
          </ac:spMkLst>
        </pc:spChg>
      </pc:sldChg>
      <pc:sldChg chg="modSp">
        <pc:chgData name="Clark, Dylan J" userId="S::dylan.clark@dncr.nc.gov::e96a0b2f-baf1-4143-a561-f76c7cc92533" providerId="AD" clId="Web-{E79E9AD5-2B41-4E6A-BA61-5A04457726FF}" dt="2025-06-18T18:44:41.815" v="60" actId="20577"/>
        <pc:sldMkLst>
          <pc:docMk/>
          <pc:sldMk cId="4003049067" sldId="703"/>
        </pc:sldMkLst>
        <pc:spChg chg="mod">
          <ac:chgData name="Clark, Dylan J" userId="S::dylan.clark@dncr.nc.gov::e96a0b2f-baf1-4143-a561-f76c7cc92533" providerId="AD" clId="Web-{E79E9AD5-2B41-4E6A-BA61-5A04457726FF}" dt="2025-06-18T18:44:41.815" v="60" actId="20577"/>
          <ac:spMkLst>
            <pc:docMk/>
            <pc:sldMk cId="4003049067" sldId="703"/>
            <ac:spMk id="5" creationId="{C1ECB688-0DFD-4EF3-FDAF-5BAF219759C3}"/>
          </ac:spMkLst>
        </pc:spChg>
      </pc:sldChg>
      <pc:sldChg chg="modSp">
        <pc:chgData name="Clark, Dylan J" userId="S::dylan.clark@dncr.nc.gov::e96a0b2f-baf1-4143-a561-f76c7cc92533" providerId="AD" clId="Web-{E79E9AD5-2B41-4E6A-BA61-5A04457726FF}" dt="2025-06-18T18:44:57.112" v="63" actId="20577"/>
        <pc:sldMkLst>
          <pc:docMk/>
          <pc:sldMk cId="1650812440" sldId="704"/>
        </pc:sldMkLst>
        <pc:spChg chg="mod">
          <ac:chgData name="Clark, Dylan J" userId="S::dylan.clark@dncr.nc.gov::e96a0b2f-baf1-4143-a561-f76c7cc92533" providerId="AD" clId="Web-{E79E9AD5-2B41-4E6A-BA61-5A04457726FF}" dt="2025-06-18T18:44:57.112" v="63" actId="20577"/>
          <ac:spMkLst>
            <pc:docMk/>
            <pc:sldMk cId="1650812440" sldId="704"/>
            <ac:spMk id="2" creationId="{4B560273-1284-A9DA-0C4E-B6DE20E0BEE7}"/>
          </ac:spMkLst>
        </pc:spChg>
      </pc:sldChg>
    </pc:docChg>
  </pc:docChgLst>
  <pc:docChgLst>
    <pc:chgData name="Urban, Kimberly A" userId="S::kimberly.urban@dncr.nc.gov::06c9602c-f271-4baf-a109-b845e3b858d0" providerId="AD" clId="Web-{BA5DC8C0-5B8E-4FA2-91FF-25416CAD2295}"/>
    <pc:docChg chg="modSld sldOrd">
      <pc:chgData name="Urban, Kimberly A" userId="S::kimberly.urban@dncr.nc.gov::06c9602c-f271-4baf-a109-b845e3b858d0" providerId="AD" clId="Web-{BA5DC8C0-5B8E-4FA2-91FF-25416CAD2295}" dt="2025-06-18T15:27:11.400" v="289" actId="1076"/>
      <pc:docMkLst>
        <pc:docMk/>
      </pc:docMkLst>
      <pc:sldChg chg="modSp ord">
        <pc:chgData name="Urban, Kimberly A" userId="S::kimberly.urban@dncr.nc.gov::06c9602c-f271-4baf-a109-b845e3b858d0" providerId="AD" clId="Web-{BA5DC8C0-5B8E-4FA2-91FF-25416CAD2295}" dt="2025-06-18T15:13:41.780" v="72"/>
        <pc:sldMkLst>
          <pc:docMk/>
          <pc:sldMk cId="1926309423" sldId="683"/>
        </pc:sldMkLst>
        <pc:spChg chg="mod">
          <ac:chgData name="Urban, Kimberly A" userId="S::kimberly.urban@dncr.nc.gov::06c9602c-f271-4baf-a109-b845e3b858d0" providerId="AD" clId="Web-{BA5DC8C0-5B8E-4FA2-91FF-25416CAD2295}" dt="2025-06-18T14:56:05.547" v="41" actId="20577"/>
          <ac:spMkLst>
            <pc:docMk/>
            <pc:sldMk cId="1926309423" sldId="683"/>
            <ac:spMk id="2" creationId="{89EA05B4-8279-A175-F46A-4A45982A1C4F}"/>
          </ac:spMkLst>
        </pc:spChg>
      </pc:sldChg>
      <pc:sldChg chg="modSp">
        <pc:chgData name="Urban, Kimberly A" userId="S::kimberly.urban@dncr.nc.gov::06c9602c-f271-4baf-a109-b845e3b858d0" providerId="AD" clId="Web-{BA5DC8C0-5B8E-4FA2-91FF-25416CAD2295}" dt="2025-06-18T15:20:57.161" v="106" actId="20577"/>
        <pc:sldMkLst>
          <pc:docMk/>
          <pc:sldMk cId="3507700819" sldId="699"/>
        </pc:sldMkLst>
        <pc:spChg chg="mod">
          <ac:chgData name="Urban, Kimberly A" userId="S::kimberly.urban@dncr.nc.gov::06c9602c-f271-4baf-a109-b845e3b858d0" providerId="AD" clId="Web-{BA5DC8C0-5B8E-4FA2-91FF-25416CAD2295}" dt="2025-06-18T15:20:32.614" v="105" actId="20577"/>
          <ac:spMkLst>
            <pc:docMk/>
            <pc:sldMk cId="3507700819" sldId="699"/>
            <ac:spMk id="3" creationId="{DE053AD5-B1B6-2F3A-B55D-84BEC9334CB0}"/>
          </ac:spMkLst>
        </pc:spChg>
        <pc:spChg chg="mod">
          <ac:chgData name="Urban, Kimberly A" userId="S::kimberly.urban@dncr.nc.gov::06c9602c-f271-4baf-a109-b845e3b858d0" providerId="AD" clId="Web-{BA5DC8C0-5B8E-4FA2-91FF-25416CAD2295}" dt="2025-06-18T15:20:57.161" v="106" actId="20577"/>
          <ac:spMkLst>
            <pc:docMk/>
            <pc:sldMk cId="3507700819" sldId="699"/>
            <ac:spMk id="4" creationId="{840A89A9-B8EE-5136-6D36-E315CD053DCC}"/>
          </ac:spMkLst>
        </pc:spChg>
      </pc:sldChg>
      <pc:sldChg chg="modSp">
        <pc:chgData name="Urban, Kimberly A" userId="S::kimberly.urban@dncr.nc.gov::06c9602c-f271-4baf-a109-b845e3b858d0" providerId="AD" clId="Web-{BA5DC8C0-5B8E-4FA2-91FF-25416CAD2295}" dt="2025-06-18T15:18:09.783" v="79" actId="20577"/>
        <pc:sldMkLst>
          <pc:docMk/>
          <pc:sldMk cId="3816657109" sldId="701"/>
        </pc:sldMkLst>
        <pc:spChg chg="mod">
          <ac:chgData name="Urban, Kimberly A" userId="S::kimberly.urban@dncr.nc.gov::06c9602c-f271-4baf-a109-b845e3b858d0" providerId="AD" clId="Web-{BA5DC8C0-5B8E-4FA2-91FF-25416CAD2295}" dt="2025-06-18T15:18:09.783" v="79" actId="20577"/>
          <ac:spMkLst>
            <pc:docMk/>
            <pc:sldMk cId="3816657109" sldId="701"/>
            <ac:spMk id="2" creationId="{D1014581-3EB2-66F6-43EB-8EE9E4806FD9}"/>
          </ac:spMkLst>
        </pc:spChg>
      </pc:sldChg>
      <pc:sldChg chg="addSp delSp modSp mod modClrScheme chgLayout">
        <pc:chgData name="Urban, Kimberly A" userId="S::kimberly.urban@dncr.nc.gov::06c9602c-f271-4baf-a109-b845e3b858d0" providerId="AD" clId="Web-{BA5DC8C0-5B8E-4FA2-91FF-25416CAD2295}" dt="2025-06-18T15:27:11.400" v="289" actId="1076"/>
        <pc:sldMkLst>
          <pc:docMk/>
          <pc:sldMk cId="233429070" sldId="702"/>
        </pc:sldMkLst>
        <pc:spChg chg="mod ord">
          <ac:chgData name="Urban, Kimberly A" userId="S::kimberly.urban@dncr.nc.gov::06c9602c-f271-4baf-a109-b845e3b858d0" providerId="AD" clId="Web-{BA5DC8C0-5B8E-4FA2-91FF-25416CAD2295}" dt="2025-06-18T15:24:32.367" v="259"/>
          <ac:spMkLst>
            <pc:docMk/>
            <pc:sldMk cId="233429070" sldId="702"/>
            <ac:spMk id="2" creationId="{1DA668E3-B269-AF1F-0FF5-6DD67049A574}"/>
          </ac:spMkLst>
        </pc:spChg>
        <pc:spChg chg="add mod ord">
          <ac:chgData name="Urban, Kimberly A" userId="S::kimberly.urban@dncr.nc.gov::06c9602c-f271-4baf-a109-b845e3b858d0" providerId="AD" clId="Web-{BA5DC8C0-5B8E-4FA2-91FF-25416CAD2295}" dt="2025-06-18T15:25:29.758" v="273" actId="1076"/>
          <ac:spMkLst>
            <pc:docMk/>
            <pc:sldMk cId="233429070" sldId="702"/>
            <ac:spMk id="3" creationId="{02A8C9E9-A09A-72C4-5618-BF5C73DBEFFF}"/>
          </ac:spMkLst>
        </pc:spChg>
        <pc:spChg chg="add del mod">
          <ac:chgData name="Urban, Kimberly A" userId="S::kimberly.urban@dncr.nc.gov::06c9602c-f271-4baf-a109-b845e3b858d0" providerId="AD" clId="Web-{BA5DC8C0-5B8E-4FA2-91FF-25416CAD2295}" dt="2025-06-18T15:25:54.540" v="278"/>
          <ac:spMkLst>
            <pc:docMk/>
            <pc:sldMk cId="233429070" sldId="702"/>
            <ac:spMk id="6" creationId="{15195900-EAAE-3AD7-8FA7-4FC59BEF3B15}"/>
          </ac:spMkLst>
        </pc:spChg>
        <pc:spChg chg="add del mod">
          <ac:chgData name="Urban, Kimberly A" userId="S::kimberly.urban@dncr.nc.gov::06c9602c-f271-4baf-a109-b845e3b858d0" providerId="AD" clId="Web-{BA5DC8C0-5B8E-4FA2-91FF-25416CAD2295}" dt="2025-06-18T15:27:02.103" v="284"/>
          <ac:spMkLst>
            <pc:docMk/>
            <pc:sldMk cId="233429070" sldId="702"/>
            <ac:spMk id="9" creationId="{B03EC42A-FD84-1C88-F839-B8581A5E53D8}"/>
          </ac:spMkLst>
        </pc:spChg>
        <pc:picChg chg="del mod ord modCrop">
          <ac:chgData name="Urban, Kimberly A" userId="S::kimberly.urban@dncr.nc.gov::06c9602c-f271-4baf-a109-b845e3b858d0" providerId="AD" clId="Web-{BA5DC8C0-5B8E-4FA2-91FF-25416CAD2295}" dt="2025-06-18T15:25:52.665" v="277"/>
          <ac:picMkLst>
            <pc:docMk/>
            <pc:sldMk cId="233429070" sldId="702"/>
            <ac:picMk id="5" creationId="{48237C40-D19F-63A5-B717-D612E8601745}"/>
          </ac:picMkLst>
        </pc:picChg>
        <pc:picChg chg="add del mod ord">
          <ac:chgData name="Urban, Kimberly A" userId="S::kimberly.urban@dncr.nc.gov::06c9602c-f271-4baf-a109-b845e3b858d0" providerId="AD" clId="Web-{BA5DC8C0-5B8E-4FA2-91FF-25416CAD2295}" dt="2025-06-18T15:26:43.322" v="283"/>
          <ac:picMkLst>
            <pc:docMk/>
            <pc:sldMk cId="233429070" sldId="702"/>
            <ac:picMk id="7" creationId="{2FD03E8E-AA78-65F8-E3E8-0317DD0F6739}"/>
          </ac:picMkLst>
        </pc:picChg>
        <pc:picChg chg="add mod ord">
          <ac:chgData name="Urban, Kimberly A" userId="S::kimberly.urban@dncr.nc.gov::06c9602c-f271-4baf-a109-b845e3b858d0" providerId="AD" clId="Web-{BA5DC8C0-5B8E-4FA2-91FF-25416CAD2295}" dt="2025-06-18T15:27:11.400" v="289" actId="1076"/>
          <ac:picMkLst>
            <pc:docMk/>
            <pc:sldMk cId="233429070" sldId="702"/>
            <ac:picMk id="10" creationId="{8404D810-2B51-D86C-1861-872011968A5D}"/>
          </ac:picMkLst>
        </pc:picChg>
      </pc:sldChg>
      <pc:sldChg chg="addSp delSp modSp mod modClrScheme delDesignElem chgLayout">
        <pc:chgData name="Urban, Kimberly A" userId="S::kimberly.urban@dncr.nc.gov::06c9602c-f271-4baf-a109-b845e3b858d0" providerId="AD" clId="Web-{BA5DC8C0-5B8E-4FA2-91FF-25416CAD2295}" dt="2025-06-18T15:12:35.607" v="70" actId="14100"/>
        <pc:sldMkLst>
          <pc:docMk/>
          <pc:sldMk cId="4003049067" sldId="703"/>
        </pc:sldMkLst>
        <pc:spChg chg="mod ord">
          <ac:chgData name="Urban, Kimberly A" userId="S::kimberly.urban@dncr.nc.gov::06c9602c-f271-4baf-a109-b845e3b858d0" providerId="AD" clId="Web-{BA5DC8C0-5B8E-4FA2-91FF-25416CAD2295}" dt="2025-06-18T15:12:33.341" v="69" actId="14100"/>
          <ac:spMkLst>
            <pc:docMk/>
            <pc:sldMk cId="4003049067" sldId="703"/>
            <ac:spMk id="2" creationId="{0A522793-D0C7-DDDA-61E3-F65B58472CAB}"/>
          </ac:spMkLst>
        </pc:spChg>
        <pc:spChg chg="del mod ord">
          <ac:chgData name="Urban, Kimberly A" userId="S::kimberly.urban@dncr.nc.gov::06c9602c-f271-4baf-a109-b845e3b858d0" providerId="AD" clId="Web-{BA5DC8C0-5B8E-4FA2-91FF-25416CAD2295}" dt="2025-06-18T15:12:26.888" v="67"/>
          <ac:spMkLst>
            <pc:docMk/>
            <pc:sldMk cId="4003049067" sldId="703"/>
            <ac:spMk id="3" creationId="{11F736D3-8FD2-CE86-3A71-846B6B6C4ECF}"/>
          </ac:spMkLst>
        </pc:spChg>
        <pc:spChg chg="add mod ord">
          <ac:chgData name="Urban, Kimberly A" userId="S::kimberly.urban@dncr.nc.gov::06c9602c-f271-4baf-a109-b845e3b858d0" providerId="AD" clId="Web-{BA5DC8C0-5B8E-4FA2-91FF-25416CAD2295}" dt="2025-06-18T15:12:35.607" v="70" actId="14100"/>
          <ac:spMkLst>
            <pc:docMk/>
            <pc:sldMk cId="4003049067" sldId="703"/>
            <ac:spMk id="5" creationId="{C1ECB688-0DFD-4EF3-FDAF-5BAF219759C3}"/>
          </ac:spMkLst>
        </pc:spChg>
        <pc:picChg chg="mod">
          <ac:chgData name="Urban, Kimberly A" userId="S::kimberly.urban@dncr.nc.gov::06c9602c-f271-4baf-a109-b845e3b858d0" providerId="AD" clId="Web-{BA5DC8C0-5B8E-4FA2-91FF-25416CAD2295}" dt="2025-06-18T15:12:30.826" v="68" actId="1076"/>
          <ac:picMkLst>
            <pc:docMk/>
            <pc:sldMk cId="4003049067" sldId="703"/>
            <ac:picMk id="4" creationId="{0753A6C6-BA0C-9AF2-7D9A-2A998FF9AB63}"/>
          </ac:picMkLst>
        </pc:picChg>
        <pc:cxnChg chg="del">
          <ac:chgData name="Urban, Kimberly A" userId="S::kimberly.urban@dncr.nc.gov::06c9602c-f271-4baf-a109-b845e3b858d0" providerId="AD" clId="Web-{BA5DC8C0-5B8E-4FA2-91FF-25416CAD2295}" dt="2025-06-18T14:59:31.346" v="50"/>
          <ac:cxnSpMkLst>
            <pc:docMk/>
            <pc:sldMk cId="4003049067" sldId="703"/>
            <ac:cxnSpMk id="9" creationId="{1503BFE4-729B-D9D0-C17B-501E6AF1127A}"/>
          </ac:cxnSpMkLst>
        </pc:cxnChg>
      </pc:sldChg>
    </pc:docChg>
  </pc:docChgLst>
  <pc:docChgLst>
    <pc:chgData name="Urban, Kimberly A" userId="S::kimberly.urban@dncr.nc.gov::06c9602c-f271-4baf-a109-b845e3b858d0" providerId="AD" clId="Web-{37E04359-8EDD-4A04-BA3A-B6F9597905E2}"/>
    <pc:docChg chg="modSld">
      <pc:chgData name="Urban, Kimberly A" userId="S::kimberly.urban@dncr.nc.gov::06c9602c-f271-4baf-a109-b845e3b858d0" providerId="AD" clId="Web-{37E04359-8EDD-4A04-BA3A-B6F9597905E2}" dt="2025-06-18T19:55:00.485" v="624"/>
      <pc:docMkLst>
        <pc:docMk/>
      </pc:docMkLst>
      <pc:sldChg chg="modNotes">
        <pc:chgData name="Urban, Kimberly A" userId="S::kimberly.urban@dncr.nc.gov::06c9602c-f271-4baf-a109-b845e3b858d0" providerId="AD" clId="Web-{37E04359-8EDD-4A04-BA3A-B6F9597905E2}" dt="2025-06-18T19:38:10.400" v="116"/>
        <pc:sldMkLst>
          <pc:docMk/>
          <pc:sldMk cId="3507700819" sldId="699"/>
        </pc:sldMkLst>
      </pc:sldChg>
      <pc:sldChg chg="modNotes">
        <pc:chgData name="Urban, Kimberly A" userId="S::kimberly.urban@dncr.nc.gov::06c9602c-f271-4baf-a109-b845e3b858d0" providerId="AD" clId="Web-{37E04359-8EDD-4A04-BA3A-B6F9597905E2}" dt="2025-06-18T19:47:28.998" v="537"/>
        <pc:sldMkLst>
          <pc:docMk/>
          <pc:sldMk cId="3816657109" sldId="701"/>
        </pc:sldMkLst>
      </pc:sldChg>
      <pc:sldChg chg="addSp delSp modSp modNotes">
        <pc:chgData name="Urban, Kimberly A" userId="S::kimberly.urban@dncr.nc.gov::06c9602c-f271-4baf-a109-b845e3b858d0" providerId="AD" clId="Web-{37E04359-8EDD-4A04-BA3A-B6F9597905E2}" dt="2025-06-18T19:55:00.485" v="624"/>
        <pc:sldMkLst>
          <pc:docMk/>
          <pc:sldMk cId="233429070" sldId="702"/>
        </pc:sldMkLst>
        <pc:spChg chg="add del mod">
          <ac:chgData name="Urban, Kimberly A" userId="S::kimberly.urban@dncr.nc.gov::06c9602c-f271-4baf-a109-b845e3b858d0" providerId="AD" clId="Web-{37E04359-8EDD-4A04-BA3A-B6F9597905E2}" dt="2025-06-18T19:48:57.514" v="542"/>
          <ac:spMkLst>
            <pc:docMk/>
            <pc:sldMk cId="233429070" sldId="702"/>
            <ac:spMk id="5" creationId="{FE74DA4F-A319-5CD7-7946-30585152EB04}"/>
          </ac:spMkLst>
        </pc:spChg>
        <pc:spChg chg="add del mod">
          <ac:chgData name="Urban, Kimberly A" userId="S::kimberly.urban@dncr.nc.gov::06c9602c-f271-4baf-a109-b845e3b858d0" providerId="AD" clId="Web-{37E04359-8EDD-4A04-BA3A-B6F9597905E2}" dt="2025-06-18T19:52:02.656" v="577"/>
          <ac:spMkLst>
            <pc:docMk/>
            <pc:sldMk cId="233429070" sldId="702"/>
            <ac:spMk id="8" creationId="{1E84C12B-9553-67CA-7B61-0BEC6B07840A}"/>
          </ac:spMkLst>
        </pc:spChg>
        <pc:spChg chg="add del mod">
          <ac:chgData name="Urban, Kimberly A" userId="S::kimberly.urban@dncr.nc.gov::06c9602c-f271-4baf-a109-b845e3b858d0" providerId="AD" clId="Web-{37E04359-8EDD-4A04-BA3A-B6F9597905E2}" dt="2025-06-18T19:53:38.735" v="593"/>
          <ac:spMkLst>
            <pc:docMk/>
            <pc:sldMk cId="233429070" sldId="702"/>
            <ac:spMk id="12" creationId="{4943BCA2-B9CA-9156-CBCD-51D2589802BF}"/>
          </ac:spMkLst>
        </pc:spChg>
        <pc:picChg chg="add del mod ord modCrop">
          <ac:chgData name="Urban, Kimberly A" userId="S::kimberly.urban@dncr.nc.gov::06c9602c-f271-4baf-a109-b845e3b858d0" providerId="AD" clId="Web-{37E04359-8EDD-4A04-BA3A-B6F9597905E2}" dt="2025-06-18T19:52:01.125" v="576"/>
          <ac:picMkLst>
            <pc:docMk/>
            <pc:sldMk cId="233429070" sldId="702"/>
            <ac:picMk id="6" creationId="{5085E9B5-F7C3-FE6D-0B91-F0461EAEF693}"/>
          </ac:picMkLst>
        </pc:picChg>
        <pc:picChg chg="add del mod ord">
          <ac:chgData name="Urban, Kimberly A" userId="S::kimberly.urban@dncr.nc.gov::06c9602c-f271-4baf-a109-b845e3b858d0" providerId="AD" clId="Web-{37E04359-8EDD-4A04-BA3A-B6F9597905E2}" dt="2025-06-18T19:53:17.141" v="592"/>
          <ac:picMkLst>
            <pc:docMk/>
            <pc:sldMk cId="233429070" sldId="702"/>
            <ac:picMk id="9" creationId="{4C9A49F1-1B9B-DD0D-2F23-34B523036CA4}"/>
          </ac:picMkLst>
        </pc:picChg>
        <pc:picChg chg="del">
          <ac:chgData name="Urban, Kimberly A" userId="S::kimberly.urban@dncr.nc.gov::06c9602c-f271-4baf-a109-b845e3b858d0" providerId="AD" clId="Web-{37E04359-8EDD-4A04-BA3A-B6F9597905E2}" dt="2025-06-18T19:47:59.732" v="541"/>
          <ac:picMkLst>
            <pc:docMk/>
            <pc:sldMk cId="233429070" sldId="702"/>
            <ac:picMk id="10" creationId="{8404D810-2B51-D86C-1861-872011968A5D}"/>
          </ac:picMkLst>
        </pc:picChg>
        <pc:picChg chg="add mod ord">
          <ac:chgData name="Urban, Kimberly A" userId="S::kimberly.urban@dncr.nc.gov::06c9602c-f271-4baf-a109-b845e3b858d0" providerId="AD" clId="Web-{37E04359-8EDD-4A04-BA3A-B6F9597905E2}" dt="2025-06-18T19:53:45.485" v="596" actId="1076"/>
          <ac:picMkLst>
            <pc:docMk/>
            <pc:sldMk cId="233429070" sldId="702"/>
            <ac:picMk id="13" creationId="{3F6C6046-B6B9-03D6-8556-E0B9E4DF0671}"/>
          </ac:picMkLst>
        </pc:picChg>
      </pc:sldChg>
    </pc:docChg>
  </pc:docChgLst>
  <pc:docChgLst>
    <pc:chgData name="Parrish, Wesley G" userId="S::wesley.parrish@dncr.nc.gov::a2c2ce47-3656-414e-acb3-e40e2a4d4fc4" providerId="AD" clId="Web-{0DEFEA1B-6DAA-0E9C-5C1E-DC71C625432F}"/>
    <pc:docChg chg="addSld modSld">
      <pc:chgData name="Parrish, Wesley G" userId="S::wesley.parrish@dncr.nc.gov::a2c2ce47-3656-414e-acb3-e40e2a4d4fc4" providerId="AD" clId="Web-{0DEFEA1B-6DAA-0E9C-5C1E-DC71C625432F}" dt="2025-06-16T19:03:29.908" v="1692"/>
      <pc:docMkLst>
        <pc:docMk/>
      </pc:docMkLst>
      <pc:sldChg chg="addSp modSp modNotes">
        <pc:chgData name="Parrish, Wesley G" userId="S::wesley.parrish@dncr.nc.gov::a2c2ce47-3656-414e-acb3-e40e2a4d4fc4" providerId="AD" clId="Web-{0DEFEA1B-6DAA-0E9C-5C1E-DC71C625432F}" dt="2025-06-16T19:03:29.908" v="1692"/>
        <pc:sldMkLst>
          <pc:docMk/>
          <pc:sldMk cId="310749606" sldId="697"/>
        </pc:sldMkLst>
        <pc:spChg chg="mod">
          <ac:chgData name="Parrish, Wesley G" userId="S::wesley.parrish@dncr.nc.gov::a2c2ce47-3656-414e-acb3-e40e2a4d4fc4" providerId="AD" clId="Web-{0DEFEA1B-6DAA-0E9C-5C1E-DC71C625432F}" dt="2025-06-16T17:08:53.288" v="26" actId="20577"/>
          <ac:spMkLst>
            <pc:docMk/>
            <pc:sldMk cId="310749606" sldId="697"/>
            <ac:spMk id="3" creationId="{77B960AD-7C56-98FE-F020-FC0FD80C2288}"/>
          </ac:spMkLst>
        </pc:spChg>
        <pc:spChg chg="mod">
          <ac:chgData name="Parrish, Wesley G" userId="S::wesley.parrish@dncr.nc.gov::a2c2ce47-3656-414e-acb3-e40e2a4d4fc4" providerId="AD" clId="Web-{0DEFEA1B-6DAA-0E9C-5C1E-DC71C625432F}" dt="2025-06-16T17:09:07.928" v="31" actId="20577"/>
          <ac:spMkLst>
            <pc:docMk/>
            <pc:sldMk cId="310749606" sldId="697"/>
            <ac:spMk id="7" creationId="{87020AB5-C406-D50A-CD85-A52B48F5D673}"/>
          </ac:spMkLst>
        </pc:spChg>
        <pc:picChg chg="add mod">
          <ac:chgData name="Parrish, Wesley G" userId="S::wesley.parrish@dncr.nc.gov::a2c2ce47-3656-414e-acb3-e40e2a4d4fc4" providerId="AD" clId="Web-{0DEFEA1B-6DAA-0E9C-5C1E-DC71C625432F}" dt="2025-06-16T18:19:36.431" v="66" actId="14100"/>
          <ac:picMkLst>
            <pc:docMk/>
            <pc:sldMk cId="310749606" sldId="697"/>
            <ac:picMk id="4" creationId="{50032B6C-BC9F-9363-9C7C-369197D258FA}"/>
          </ac:picMkLst>
        </pc:picChg>
      </pc:sldChg>
      <pc:sldChg chg="addSp delSp modSp new modNotes">
        <pc:chgData name="Parrish, Wesley G" userId="S::wesley.parrish@dncr.nc.gov::a2c2ce47-3656-414e-acb3-e40e2a4d4fc4" providerId="AD" clId="Web-{0DEFEA1B-6DAA-0E9C-5C1E-DC71C625432F}" dt="2025-06-16T19:00:08.331" v="1572"/>
        <pc:sldMkLst>
          <pc:docMk/>
          <pc:sldMk cId="3063091043" sldId="706"/>
        </pc:sldMkLst>
        <pc:spChg chg="mod">
          <ac:chgData name="Parrish, Wesley G" userId="S::wesley.parrish@dncr.nc.gov::a2c2ce47-3656-414e-acb3-e40e2a4d4fc4" providerId="AD" clId="Web-{0DEFEA1B-6DAA-0E9C-5C1E-DC71C625432F}" dt="2025-06-16T18:46:56.880" v="1390" actId="20577"/>
          <ac:spMkLst>
            <pc:docMk/>
            <pc:sldMk cId="3063091043" sldId="706"/>
            <ac:spMk id="2" creationId="{6918CEA0-2729-2B8D-3695-23EE32E91995}"/>
          </ac:spMkLst>
        </pc:spChg>
        <pc:spChg chg="mod">
          <ac:chgData name="Parrish, Wesley G" userId="S::wesley.parrish@dncr.nc.gov::a2c2ce47-3656-414e-acb3-e40e2a4d4fc4" providerId="AD" clId="Web-{0DEFEA1B-6DAA-0E9C-5C1E-DC71C625432F}" dt="2025-06-16T18:25:36.196" v="107" actId="14100"/>
          <ac:spMkLst>
            <pc:docMk/>
            <pc:sldMk cId="3063091043" sldId="706"/>
            <ac:spMk id="3" creationId="{43D95FF3-0C3B-5945-E609-39CC44D39F87}"/>
          </ac:spMkLst>
        </pc:spChg>
        <pc:spChg chg="add del mod">
          <ac:chgData name="Parrish, Wesley G" userId="S::wesley.parrish@dncr.nc.gov::a2c2ce47-3656-414e-acb3-e40e2a4d4fc4" providerId="AD" clId="Web-{0DEFEA1B-6DAA-0E9C-5C1E-DC71C625432F}" dt="2025-06-16T18:22:08.290" v="73"/>
          <ac:spMkLst>
            <pc:docMk/>
            <pc:sldMk cId="3063091043" sldId="706"/>
            <ac:spMk id="4" creationId="{AB610A06-A081-0082-6086-28D80DDC576B}"/>
          </ac:spMkLst>
        </pc:spChg>
        <pc:spChg chg="add del mod">
          <ac:chgData name="Parrish, Wesley G" userId="S::wesley.parrish@dncr.nc.gov::a2c2ce47-3656-414e-acb3-e40e2a4d4fc4" providerId="AD" clId="Web-{0DEFEA1B-6DAA-0E9C-5C1E-DC71C625432F}" dt="2025-06-16T18:23:00.540" v="77"/>
          <ac:spMkLst>
            <pc:docMk/>
            <pc:sldMk cId="3063091043" sldId="706"/>
            <ac:spMk id="11" creationId="{C916B646-84AF-C938-72E8-099413049393}"/>
          </ac:spMkLst>
        </pc:spChg>
        <pc:spChg chg="add del mod">
          <ac:chgData name="Parrish, Wesley G" userId="S::wesley.parrish@dncr.nc.gov::a2c2ce47-3656-414e-acb3-e40e2a4d4fc4" providerId="AD" clId="Web-{0DEFEA1B-6DAA-0E9C-5C1E-DC71C625432F}" dt="2025-06-16T18:24:08.259" v="92"/>
          <ac:spMkLst>
            <pc:docMk/>
            <pc:sldMk cId="3063091043" sldId="706"/>
            <ac:spMk id="14" creationId="{70F39403-6F37-05CB-E859-09A733E67C0C}"/>
          </ac:spMkLst>
        </pc:spChg>
        <pc:spChg chg="add del mod">
          <ac:chgData name="Parrish, Wesley G" userId="S::wesley.parrish@dncr.nc.gov::a2c2ce47-3656-414e-acb3-e40e2a4d4fc4" providerId="AD" clId="Web-{0DEFEA1B-6DAA-0E9C-5C1E-DC71C625432F}" dt="2025-06-16T18:51:16.082" v="1392"/>
          <ac:spMkLst>
            <pc:docMk/>
            <pc:sldMk cId="3063091043" sldId="706"/>
            <ac:spMk id="17" creationId="{8536A04B-A689-F961-9812-33FDB1C47E21}"/>
          </ac:spMkLst>
        </pc:spChg>
        <pc:graphicFrameChg chg="add del mod ord modGraphic">
          <ac:chgData name="Parrish, Wesley G" userId="S::wesley.parrish@dncr.nc.gov::a2c2ce47-3656-414e-acb3-e40e2a4d4fc4" providerId="AD" clId="Web-{0DEFEA1B-6DAA-0E9C-5C1E-DC71C625432F}" dt="2025-06-16T18:21:08.697" v="68"/>
          <ac:graphicFrameMkLst>
            <pc:docMk/>
            <pc:sldMk cId="3063091043" sldId="706"/>
            <ac:graphicFrameMk id="6" creationId="{969E8250-53B4-78D7-39A2-CA1A04F47198}"/>
          </ac:graphicFrameMkLst>
        </pc:graphicFrameChg>
        <pc:graphicFrameChg chg="add del mod ord modGraphic">
          <ac:chgData name="Parrish, Wesley G" userId="S::wesley.parrish@dncr.nc.gov::a2c2ce47-3656-414e-acb3-e40e2a4d4fc4" providerId="AD" clId="Web-{0DEFEA1B-6DAA-0E9C-5C1E-DC71C625432F}" dt="2025-06-16T18:21:35.869" v="72"/>
          <ac:graphicFrameMkLst>
            <pc:docMk/>
            <pc:sldMk cId="3063091043" sldId="706"/>
            <ac:graphicFrameMk id="8" creationId="{2AA93B95-9969-97D4-2B01-B624F2E9F181}"/>
          </ac:graphicFrameMkLst>
        </pc:graphicFrameChg>
        <pc:picChg chg="add del mod ord">
          <ac:chgData name="Parrish, Wesley G" userId="S::wesley.parrish@dncr.nc.gov::a2c2ce47-3656-414e-acb3-e40e2a4d4fc4" providerId="AD" clId="Web-{0DEFEA1B-6DAA-0E9C-5C1E-DC71C625432F}" dt="2025-06-16T18:22:29.993" v="76"/>
          <ac:picMkLst>
            <pc:docMk/>
            <pc:sldMk cId="3063091043" sldId="706"/>
            <ac:picMk id="9" creationId="{3C0C20EB-1E5D-0B0A-720A-044F6EFA7034}"/>
          </ac:picMkLst>
        </pc:picChg>
        <pc:picChg chg="add del mod ord modCrop">
          <ac:chgData name="Parrish, Wesley G" userId="S::wesley.parrish@dncr.nc.gov::a2c2ce47-3656-414e-acb3-e40e2a4d4fc4" providerId="AD" clId="Web-{0DEFEA1B-6DAA-0E9C-5C1E-DC71C625432F}" dt="2025-06-16T18:23:49.962" v="91"/>
          <ac:picMkLst>
            <pc:docMk/>
            <pc:sldMk cId="3063091043" sldId="706"/>
            <ac:picMk id="12" creationId="{9F61081D-D863-D9FF-A9F6-AF3369CEF111}"/>
          </ac:picMkLst>
        </pc:picChg>
        <pc:picChg chg="add del mod ord modCrop">
          <ac:chgData name="Parrish, Wesley G" userId="S::wesley.parrish@dncr.nc.gov::a2c2ce47-3656-414e-acb3-e40e2a4d4fc4" providerId="AD" clId="Web-{0DEFEA1B-6DAA-0E9C-5C1E-DC71C625432F}" dt="2025-06-16T18:51:14.879" v="1391"/>
          <ac:picMkLst>
            <pc:docMk/>
            <pc:sldMk cId="3063091043" sldId="706"/>
            <ac:picMk id="15" creationId="{A0AD234B-8235-8B8F-ECCC-64D368525366}"/>
          </ac:picMkLst>
        </pc:picChg>
        <pc:picChg chg="add mod ord modCrop">
          <ac:chgData name="Parrish, Wesley G" userId="S::wesley.parrish@dncr.nc.gov::a2c2ce47-3656-414e-acb3-e40e2a4d4fc4" providerId="AD" clId="Web-{0DEFEA1B-6DAA-0E9C-5C1E-DC71C625432F}" dt="2025-06-16T18:51:39.239" v="1398" actId="1076"/>
          <ac:picMkLst>
            <pc:docMk/>
            <pc:sldMk cId="3063091043" sldId="706"/>
            <ac:picMk id="18" creationId="{F056C722-37B8-388F-90CB-EEA6E88ACBC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56EF9F-87A2-459C-9A27-FF85A9A0C892}" type="datetimeFigureOut">
              <a:rPr lang="en-US" smtClean="0"/>
              <a:t>6/18/2025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06000A-9FF9-414C-BDD2-4D62C0B4E680}" type="slidenum">
              <a:rPr lang="en-US" smtClean="0"/>
              <a:t>‹#›</a:t>
            </a:fld>
            <a:endParaRPr lang="en-US"/>
          </a:p>
        </p:txBody>
      </p:sp>
    </p:spTree>
    <p:extLst>
      <p:ext uri="{BB962C8B-B14F-4D97-AF65-F5344CB8AC3E}">
        <p14:creationId xmlns:p14="http://schemas.microsoft.com/office/powerpoint/2010/main" val="1802231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site.numbers@dncr.nc.gov"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archaeology.ncdcr.gov/programs/environmentalreview/sharefil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archaeology.ncdcr.gov/programs/environmentalreview/sharefile"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mailto:environmental.review@dncr.nc.gov"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To request State Site Numbers and/or Accession numbers you will need to submit a request by emailing </a:t>
            </a:r>
            <a:r>
              <a:rPr lang="en-US">
                <a:ea typeface="Calibri"/>
                <a:cs typeface="Calibri"/>
                <a:hlinkClick r:id="rId3"/>
              </a:rPr>
              <a:t>site.numbers@dncr.nc.gov</a:t>
            </a:r>
            <a:r>
              <a:rPr lang="en-US">
                <a:ea typeface="Calibri"/>
                <a:cs typeface="Calibri"/>
              </a:rPr>
              <a:t>. In your submission you need to include the following:</a:t>
            </a:r>
          </a:p>
          <a:p>
            <a:pPr marL="171450" indent="-171450">
              <a:buFont typeface="Arial"/>
              <a:buChar char="•"/>
            </a:pPr>
            <a:r>
              <a:rPr lang="en-US">
                <a:ea typeface="Calibri"/>
                <a:cs typeface="Calibri"/>
              </a:rPr>
              <a:t>A Completed site number request table which can be found on our website with the following information filled out</a:t>
            </a:r>
          </a:p>
          <a:p>
            <a:pPr marL="628650" lvl="1" indent="-171450">
              <a:buFont typeface="Arial"/>
              <a:buChar char="•"/>
            </a:pPr>
            <a:r>
              <a:rPr lang="en-US">
                <a:ea typeface="Calibri"/>
                <a:cs typeface="Calibri"/>
              </a:rPr>
              <a:t>Project or Temporary site number for each site, sometimes called field site numbers</a:t>
            </a:r>
          </a:p>
          <a:p>
            <a:pPr marL="628650" lvl="1" indent="-171450">
              <a:buFont typeface="Arial"/>
              <a:buChar char="•"/>
            </a:pPr>
            <a:r>
              <a:rPr lang="en-US">
                <a:ea typeface="Calibri"/>
                <a:cs typeface="Calibri"/>
              </a:rPr>
              <a:t>Project tracking number like an ER number if you have one</a:t>
            </a:r>
          </a:p>
          <a:p>
            <a:pPr marL="628650" lvl="1" indent="-171450">
              <a:buFont typeface="Arial"/>
              <a:buChar char="•"/>
            </a:pPr>
            <a:r>
              <a:rPr lang="en-US">
                <a:ea typeface="Calibri"/>
                <a:cs typeface="Calibri"/>
              </a:rPr>
              <a:t>The county the site is located in</a:t>
            </a:r>
          </a:p>
          <a:p>
            <a:pPr marL="628650" lvl="1" indent="-171450">
              <a:buFont typeface="Arial"/>
              <a:buChar char="•"/>
            </a:pPr>
            <a:r>
              <a:rPr lang="en-US">
                <a:ea typeface="Calibri"/>
                <a:cs typeface="Calibri"/>
              </a:rPr>
              <a:t>The Site type, this is either Prehistoric, Historic, or Both</a:t>
            </a:r>
          </a:p>
          <a:p>
            <a:pPr marL="628650" lvl="1" indent="-171450">
              <a:buFont typeface="Arial"/>
              <a:buChar char="•"/>
            </a:pPr>
            <a:r>
              <a:rPr lang="en-US">
                <a:ea typeface="Calibri"/>
                <a:cs typeface="Calibri"/>
              </a:rPr>
              <a:t>If you plan to curate the artifacts with OSARC, you need to request an accession number</a:t>
            </a:r>
          </a:p>
          <a:p>
            <a:pPr marL="628650" lvl="1" indent="-171450">
              <a:buFont typeface="Arial"/>
              <a:buChar char="•"/>
            </a:pPr>
            <a:r>
              <a:rPr lang="en-US">
                <a:ea typeface="Calibri"/>
                <a:cs typeface="Calibri"/>
              </a:rPr>
              <a:t>The year the excavation took place. Our accession numbers are assigned based on the year of excavation</a:t>
            </a:r>
          </a:p>
          <a:p>
            <a:pPr marL="171450" indent="-171450">
              <a:buFont typeface="Arial"/>
              <a:buChar char="•"/>
            </a:pPr>
            <a:r>
              <a:rPr lang="en-US">
                <a:ea typeface="Calibri"/>
                <a:cs typeface="Calibri"/>
              </a:rPr>
              <a:t>We recommend and prefer that you submit a shapefile for your site locations as this gives us the most accurate site boundaries.</a:t>
            </a:r>
          </a:p>
          <a:p>
            <a:pPr marL="628650" lvl="1" indent="-171450">
              <a:buFont typeface="Arial"/>
              <a:buChar char="•"/>
            </a:pPr>
            <a:r>
              <a:rPr lang="en-US">
                <a:ea typeface="Calibri"/>
                <a:cs typeface="Calibri"/>
              </a:rPr>
              <a:t>A KML file will also work but is not preferred</a:t>
            </a:r>
          </a:p>
          <a:p>
            <a:pPr marL="628650" lvl="1" indent="-171450">
              <a:buFont typeface="Arial"/>
              <a:buChar char="•"/>
            </a:pPr>
            <a:r>
              <a:rPr lang="en-US">
                <a:ea typeface="Calibri"/>
                <a:cs typeface="Calibri"/>
              </a:rPr>
              <a:t>If you do not submit a shapefile or a KML file then you will need to complete the UTM coordinates section of the site number request table.</a:t>
            </a:r>
          </a:p>
          <a:p>
            <a:pPr marL="171450" indent="-171450">
              <a:buFont typeface="Arial"/>
              <a:buChar char="•"/>
            </a:pPr>
            <a:r>
              <a:rPr lang="en-US">
                <a:ea typeface="Calibri"/>
                <a:cs typeface="Calibri"/>
              </a:rPr>
              <a:t>Please also submit a map or maps of the sites with site locations clearly labeled using your temporary site numbers</a:t>
            </a:r>
          </a:p>
          <a:p>
            <a:pPr marL="171450" indent="-171450">
              <a:buFont typeface="Arial"/>
              <a:buChar char="•"/>
            </a:pPr>
            <a:r>
              <a:rPr lang="en-US">
                <a:ea typeface="Calibri"/>
                <a:cs typeface="Calibri"/>
              </a:rPr>
              <a:t>More detailed instructions for submitting site and accession number requests as well as submitting GIS data along with a download of the site number request table can be found on our website.</a:t>
            </a:r>
          </a:p>
        </p:txBody>
      </p:sp>
      <p:sp>
        <p:nvSpPr>
          <p:cNvPr id="4" name="Slide Number Placeholder 3"/>
          <p:cNvSpPr>
            <a:spLocks noGrp="1"/>
          </p:cNvSpPr>
          <p:nvPr>
            <p:ph type="sldNum" sz="quarter" idx="5"/>
          </p:nvPr>
        </p:nvSpPr>
        <p:spPr/>
        <p:txBody>
          <a:bodyPr/>
          <a:lstStyle/>
          <a:p>
            <a:fld id="{6606000A-9FF9-414C-BDD2-4D62C0B4E680}" type="slidenum">
              <a:rPr lang="en-US" smtClean="0"/>
              <a:t>5</a:t>
            </a:fld>
            <a:endParaRPr lang="en-US"/>
          </a:p>
        </p:txBody>
      </p:sp>
    </p:spTree>
    <p:extLst>
      <p:ext uri="{BB962C8B-B14F-4D97-AF65-F5344CB8AC3E}">
        <p14:creationId xmlns:p14="http://schemas.microsoft.com/office/powerpoint/2010/main" val="176218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Once a request has been made we will go through the process of registering your sites into our records. We assign a site number and an accession number if requested and map the site onto our Statewide GIS map. In 3-5 business days you can expect to receive an email back with the site number request table reattached and completed with your state site trinomials and accession numbers.</a:t>
            </a:r>
          </a:p>
        </p:txBody>
      </p:sp>
      <p:sp>
        <p:nvSpPr>
          <p:cNvPr id="4" name="Slide Number Placeholder 3"/>
          <p:cNvSpPr>
            <a:spLocks noGrp="1"/>
          </p:cNvSpPr>
          <p:nvPr>
            <p:ph type="sldNum" sz="quarter" idx="5"/>
          </p:nvPr>
        </p:nvSpPr>
        <p:spPr/>
        <p:txBody>
          <a:bodyPr/>
          <a:lstStyle/>
          <a:p>
            <a:fld id="{6606000A-9FF9-414C-BDD2-4D62C0B4E680}" type="slidenum">
              <a:rPr lang="en-US" smtClean="0"/>
              <a:t>6</a:t>
            </a:fld>
            <a:endParaRPr lang="en-US"/>
          </a:p>
        </p:txBody>
      </p:sp>
    </p:spTree>
    <p:extLst>
      <p:ext uri="{BB962C8B-B14F-4D97-AF65-F5344CB8AC3E}">
        <p14:creationId xmlns:p14="http://schemas.microsoft.com/office/powerpoint/2010/main" val="3817842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the OSA does recommend an archaeological survey for a project, we provide guidelines on our website for what the appropriate field methodology should be, down to the shovel test transect spacing, and we also lay out what we expect to see in all reports so that we are able to comment on the site assessment recommendations that are being made. </a:t>
            </a:r>
          </a:p>
          <a:p>
            <a:pPr marL="171450" indent="-171450">
              <a:buFontTx/>
              <a:buChar char="-"/>
            </a:pPr>
            <a:r>
              <a:rPr lang="en-US"/>
              <a:t>We lay out what we expect to see in different report types, from survey reports to data recovery projects.</a:t>
            </a:r>
          </a:p>
          <a:p>
            <a:pPr marL="171450" indent="-171450">
              <a:buFontTx/>
              <a:buChar char="-"/>
            </a:pPr>
            <a:r>
              <a:rPr lang="en-US"/>
              <a:t>For data recoveries, reporting is so important because archaeology as a science is destructive by nature. When you excavate a site, you are destroying it, so without that documentation as to what was found, and in what context and association, and what was learned, then the archaeological excavation is arguable meaningless.</a:t>
            </a:r>
          </a:p>
          <a:p>
            <a:pPr marL="171450" indent="-171450">
              <a:buFontTx/>
              <a:buChar char="-"/>
            </a:pPr>
            <a:r>
              <a:rPr lang="en-US"/>
              <a:t>Also included in our guidelines are the site and cemetery forms that must be submitted with reports if a site and/or cemetery is identified</a:t>
            </a:r>
          </a:p>
          <a:p>
            <a:pPr marL="171450" indent="-171450">
              <a:buFontTx/>
              <a:buChar char="-"/>
            </a:pPr>
            <a:r>
              <a:rPr lang="en-US"/>
              <a:t>We also include information on our curation standards and how to curate collections with us. </a:t>
            </a:r>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6606000A-9FF9-414C-BDD2-4D62C0B4E680}" type="slidenum">
              <a:rPr lang="en-US" smtClean="0"/>
              <a:t>7</a:t>
            </a:fld>
            <a:endParaRPr lang="en-US"/>
          </a:p>
        </p:txBody>
      </p:sp>
    </p:spTree>
    <p:extLst>
      <p:ext uri="{BB962C8B-B14F-4D97-AF65-F5344CB8AC3E}">
        <p14:creationId xmlns:p14="http://schemas.microsoft.com/office/powerpoint/2010/main" val="1859418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Key take away: Submit digital documents to </a:t>
            </a:r>
            <a:r>
              <a:rPr lang="en-US" dirty="0" err="1">
                <a:ea typeface="Calibri"/>
                <a:cs typeface="Calibri"/>
              </a:rPr>
              <a:t>sharefile</a:t>
            </a:r>
            <a:r>
              <a:rPr lang="en-US" dirty="0">
                <a:ea typeface="Calibri"/>
                <a:cs typeface="Calibri"/>
              </a:rPr>
              <a:t>. Only 1 digital copy of the report, 1 hard copy, and 1 copy of EACH site form with an attached map are needed. Do not send in hard copies until requested. Mailing address to send hard copies to will be included in the hard copy request letter.</a:t>
            </a:r>
            <a:endParaRPr lang="en-US" u="sng" dirty="0">
              <a:ea typeface="Calibri"/>
              <a:cs typeface="Calibri"/>
            </a:endParaRPr>
          </a:p>
        </p:txBody>
      </p:sp>
      <p:sp>
        <p:nvSpPr>
          <p:cNvPr id="4" name="Slide Number Placeholder 3"/>
          <p:cNvSpPr>
            <a:spLocks noGrp="1"/>
          </p:cNvSpPr>
          <p:nvPr>
            <p:ph type="sldNum" sz="quarter" idx="5"/>
          </p:nvPr>
        </p:nvSpPr>
        <p:spPr/>
        <p:txBody>
          <a:bodyPr/>
          <a:lstStyle/>
          <a:p>
            <a:fld id="{6606000A-9FF9-414C-BDD2-4D62C0B4E680}" type="slidenum">
              <a:rPr lang="en-US" smtClean="0"/>
              <a:t>8</a:t>
            </a:fld>
            <a:endParaRPr lang="en-US"/>
          </a:p>
        </p:txBody>
      </p:sp>
    </p:spTree>
    <p:extLst>
      <p:ext uri="{BB962C8B-B14F-4D97-AF65-F5344CB8AC3E}">
        <p14:creationId xmlns:p14="http://schemas.microsoft.com/office/powerpoint/2010/main" val="654450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Key take away: ShareFile is only for submitting digital ARCHAEOLOGY survey files such as reports and site forms. Each agency or consulting firm can request an agency folder be created and up to 5 users to have access to the folder. The access request form can be found at: </a:t>
            </a:r>
            <a:r>
              <a:rPr lang="en-US" dirty="0">
                <a:hlinkClick r:id="rId3"/>
              </a:rPr>
              <a:t>https://archaeology.ncdcr.gov/programs/environmentalreview/sharefile</a:t>
            </a:r>
            <a:r>
              <a:rPr lang="en-US" dirty="0"/>
              <a:t>.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6606000A-9FF9-414C-BDD2-4D62C0B4E680}" type="slidenum">
              <a:rPr lang="en-US" smtClean="0"/>
              <a:t>9</a:t>
            </a:fld>
            <a:endParaRPr lang="en-US"/>
          </a:p>
        </p:txBody>
      </p:sp>
    </p:spTree>
    <p:extLst>
      <p:ext uri="{BB962C8B-B14F-4D97-AF65-F5344CB8AC3E}">
        <p14:creationId xmlns:p14="http://schemas.microsoft.com/office/powerpoint/2010/main" val="1810838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takeaways: You can use this folder for all future project report and site form submissions, you do not need to request access for future projects. However, if you need to add a new user to the folder, they will need to fill out the user access form and then we will add them to the agency folder. </a:t>
            </a:r>
          </a:p>
          <a:p>
            <a:endParaRPr lang="en-US" dirty="0"/>
          </a:p>
          <a:p>
            <a:r>
              <a:rPr lang="en-US" dirty="0"/>
              <a:t>The guidelines for how to upload files to ShareFile and what to name your folders and files can be found at </a:t>
            </a:r>
            <a:r>
              <a:rPr lang="en-US" dirty="0">
                <a:hlinkClick r:id="rId3"/>
              </a:rPr>
              <a:t>https://archaeology.ncdcr.gov/programs/environmentalreview/sharefile</a:t>
            </a:r>
            <a:r>
              <a:rPr lang="en-US" dirty="0"/>
              <a:t>. A PDF copy will be included in your ShareFile folder also. </a:t>
            </a:r>
            <a:endParaRPr lang="en-US" dirty="0">
              <a:ea typeface="Calibri"/>
              <a:cs typeface="Calibri"/>
            </a:endParaRPr>
          </a:p>
          <a:p>
            <a:endParaRPr lang="en-US" dirty="0"/>
          </a:p>
          <a:p>
            <a:r>
              <a:rPr lang="en-US" dirty="0"/>
              <a:t>You MUST email a transmittal letter to </a:t>
            </a:r>
            <a:r>
              <a:rPr lang="en-US" dirty="0">
                <a:hlinkClick r:id="rId4"/>
              </a:rPr>
              <a:t>environmental.review@dncr.nc.gov</a:t>
            </a:r>
            <a:r>
              <a:rPr lang="en-US" dirty="0"/>
              <a:t> to initiate the review. The transmittal letter should include the name of the ShareFile Folder the archaeological survey documents was uploaded and the date on which the documents were uploaded. We will not begin until the transmittal letter is submitted.</a:t>
            </a:r>
            <a:endParaRPr lang="en-US">
              <a:ea typeface="Calibri" panose="020F0502020204030204"/>
              <a:cs typeface="Calibri" panose="020F0502020204030204"/>
            </a:endParaRPr>
          </a:p>
          <a:p>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6606000A-9FF9-414C-BDD2-4D62C0B4E680}" type="slidenum">
              <a:rPr lang="en-US" smtClean="0"/>
              <a:t>10</a:t>
            </a:fld>
            <a:endParaRPr lang="en-US"/>
          </a:p>
        </p:txBody>
      </p:sp>
    </p:spTree>
    <p:extLst>
      <p:ext uri="{BB962C8B-B14F-4D97-AF65-F5344CB8AC3E}">
        <p14:creationId xmlns:p14="http://schemas.microsoft.com/office/powerpoint/2010/main" val="29011496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Content Placeholder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64638" y="5824092"/>
            <a:ext cx="1733594" cy="382155"/>
          </a:xfrm>
          <a:prstGeom prst="rect">
            <a:avLst/>
          </a:prstGeom>
        </p:spPr>
      </p:pic>
    </p:spTree>
    <p:extLst>
      <p:ext uri="{BB962C8B-B14F-4D97-AF65-F5344CB8AC3E}">
        <p14:creationId xmlns:p14="http://schemas.microsoft.com/office/powerpoint/2010/main" val="3389379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258EB48D-551D-4D4F-BBC5-E0944C6F5C95}" type="datetimeFigureOut">
              <a:rPr lang="en-US" smtClean="0"/>
              <a:pPr/>
              <a:t>6/18/2025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2928C80E-A5DD-4FCA-BB72-9453AD0F948B}" type="slidenum">
              <a:rPr lang="en-US" smtClean="0"/>
              <a:pPr/>
              <a:t>‹#›</a:t>
            </a:fld>
            <a:endParaRPr lang="en-US"/>
          </a:p>
        </p:txBody>
      </p:sp>
      <p:pic>
        <p:nvPicPr>
          <p:cNvPr id="7" name="Content Placeholder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64638" y="5824092"/>
            <a:ext cx="1733594" cy="382155"/>
          </a:xfrm>
          <a:prstGeom prst="rect">
            <a:avLst/>
          </a:prstGeom>
        </p:spPr>
      </p:pic>
    </p:spTree>
    <p:extLst>
      <p:ext uri="{BB962C8B-B14F-4D97-AF65-F5344CB8AC3E}">
        <p14:creationId xmlns:p14="http://schemas.microsoft.com/office/powerpoint/2010/main" val="3710586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lvl1pPr>
              <a:defRPr>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258EB48D-551D-4D4F-BBC5-E0944C6F5C95}" type="datetimeFigureOut">
              <a:rPr lang="en-US" smtClean="0"/>
              <a:pPr/>
              <a:t>6/18/2025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2928C80E-A5DD-4FCA-BB72-9453AD0F948B}" type="slidenum">
              <a:rPr lang="en-US" smtClean="0"/>
              <a:pPr/>
              <a:t>‹#›</a:t>
            </a:fld>
            <a:endParaRPr lang="en-US"/>
          </a:p>
        </p:txBody>
      </p:sp>
      <p:pic>
        <p:nvPicPr>
          <p:cNvPr id="7" name="Content Placeholder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64638" y="5824092"/>
            <a:ext cx="1733594" cy="382155"/>
          </a:xfrm>
          <a:prstGeom prst="rect">
            <a:avLst/>
          </a:prstGeom>
        </p:spPr>
      </p:pic>
    </p:spTree>
    <p:extLst>
      <p:ext uri="{BB962C8B-B14F-4D97-AF65-F5344CB8AC3E}">
        <p14:creationId xmlns:p14="http://schemas.microsoft.com/office/powerpoint/2010/main" val="413182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fld id="{B09E8787-DCA3-46B4-95DB-E4E61BFD1221}" type="datetimeFigureOut">
              <a:rPr lang="en-US" smtClean="0"/>
              <a:pPr/>
              <a:t>6/18/2025</a:t>
            </a:fld>
            <a:endParaRPr lang="en-US"/>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27E22570-0786-44CB-B1E7-26C9E2380A9E}" type="slidenum">
              <a:rPr lang="en-US" smtClean="0"/>
              <a:pPr/>
              <a:t>‹#›</a:t>
            </a:fld>
            <a:endParaRPr lang="en-US"/>
          </a:p>
        </p:txBody>
      </p:sp>
    </p:spTree>
    <p:extLst>
      <p:ext uri="{BB962C8B-B14F-4D97-AF65-F5344CB8AC3E}">
        <p14:creationId xmlns:p14="http://schemas.microsoft.com/office/powerpoint/2010/main" val="2016255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normAutofit/>
          </a:bodyPr>
          <a:lstStyle>
            <a:lvl1pPr>
              <a:defRPr sz="320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258EB48D-551D-4D4F-BBC5-E0944C6F5C95}" type="datetimeFigureOut">
              <a:rPr lang="en-US" smtClean="0"/>
              <a:pPr/>
              <a:t>6/18/2025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2928C80E-A5DD-4FCA-BB72-9453AD0F948B}" type="slidenum">
              <a:rPr lang="en-US" smtClean="0"/>
              <a:pPr/>
              <a:t>‹#›</a:t>
            </a:fld>
            <a:endParaRPr lang="en-US"/>
          </a:p>
        </p:txBody>
      </p:sp>
      <p:pic>
        <p:nvPicPr>
          <p:cNvPr id="7" name="Content Placeholder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64638" y="5824092"/>
            <a:ext cx="1733594" cy="382155"/>
          </a:xfrm>
          <a:prstGeom prst="rect">
            <a:avLst/>
          </a:prstGeom>
        </p:spPr>
      </p:pic>
    </p:spTree>
    <p:extLst>
      <p:ext uri="{BB962C8B-B14F-4D97-AF65-F5344CB8AC3E}">
        <p14:creationId xmlns:p14="http://schemas.microsoft.com/office/powerpoint/2010/main" val="1287262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normAutofit/>
          </a:bodyPr>
          <a:lstStyle>
            <a:lvl1pPr>
              <a:defRPr sz="440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258EB48D-551D-4D4F-BBC5-E0944C6F5C95}" type="datetimeFigureOut">
              <a:rPr lang="en-US" smtClean="0"/>
              <a:pPr/>
              <a:t>6/18/2025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2928C80E-A5DD-4FCA-BB72-9453AD0F948B}" type="slidenum">
              <a:rPr lang="en-US" smtClean="0"/>
              <a:pPr/>
              <a:t>‹#›</a:t>
            </a:fld>
            <a:endParaRPr lang="en-US"/>
          </a:p>
        </p:txBody>
      </p:sp>
      <p:pic>
        <p:nvPicPr>
          <p:cNvPr id="7" name="Content Placeholder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64638" y="5824092"/>
            <a:ext cx="1733594" cy="382155"/>
          </a:xfrm>
          <a:prstGeom prst="rect">
            <a:avLst/>
          </a:prstGeom>
        </p:spPr>
      </p:pic>
    </p:spTree>
    <p:extLst>
      <p:ext uri="{BB962C8B-B14F-4D97-AF65-F5344CB8AC3E}">
        <p14:creationId xmlns:p14="http://schemas.microsoft.com/office/powerpoint/2010/main" val="2553486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normAutofit/>
          </a:bodyPr>
          <a:lstStyle>
            <a:lvl1pPr>
              <a:defRPr sz="320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258EB48D-551D-4D4F-BBC5-E0944C6F5C95}" type="datetimeFigureOut">
              <a:rPr lang="en-US" smtClean="0"/>
              <a:pPr/>
              <a:t>6/18/2025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2928C80E-A5DD-4FCA-BB72-9453AD0F948B}" type="slidenum">
              <a:rPr lang="en-US" smtClean="0"/>
              <a:pPr/>
              <a:t>‹#›</a:t>
            </a:fld>
            <a:endParaRPr lang="en-US"/>
          </a:p>
        </p:txBody>
      </p:sp>
      <p:pic>
        <p:nvPicPr>
          <p:cNvPr id="8" name="Content Placeholder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64638" y="5824092"/>
            <a:ext cx="1733594" cy="382155"/>
          </a:xfrm>
          <a:prstGeom prst="rect">
            <a:avLst/>
          </a:prstGeom>
        </p:spPr>
      </p:pic>
    </p:spTree>
    <p:extLst>
      <p:ext uri="{BB962C8B-B14F-4D97-AF65-F5344CB8AC3E}">
        <p14:creationId xmlns:p14="http://schemas.microsoft.com/office/powerpoint/2010/main" val="390699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normAutofit/>
          </a:bodyPr>
          <a:lstStyle>
            <a:lvl1pPr>
              <a:defRPr sz="3200">
                <a:latin typeface="Arial Black" panose="020B0A04020102020204" pitchFamily="34" charset="0"/>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258EB48D-551D-4D4F-BBC5-E0944C6F5C95}" type="datetimeFigureOut">
              <a:rPr lang="en-US" smtClean="0"/>
              <a:pPr/>
              <a:t>6/18/2025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2928C80E-A5DD-4FCA-BB72-9453AD0F948B}" type="slidenum">
              <a:rPr lang="en-US" smtClean="0"/>
              <a:pPr/>
              <a:t>‹#›</a:t>
            </a:fld>
            <a:endParaRPr lang="en-US"/>
          </a:p>
        </p:txBody>
      </p:sp>
      <p:pic>
        <p:nvPicPr>
          <p:cNvPr id="10" name="Content Placeholder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64638" y="5824092"/>
            <a:ext cx="1733594" cy="382155"/>
          </a:xfrm>
          <a:prstGeom prst="rect">
            <a:avLst/>
          </a:prstGeom>
        </p:spPr>
      </p:pic>
    </p:spTree>
    <p:extLst>
      <p:ext uri="{BB962C8B-B14F-4D97-AF65-F5344CB8AC3E}">
        <p14:creationId xmlns:p14="http://schemas.microsoft.com/office/powerpoint/2010/main" val="3044800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normAutofit/>
          </a:bodyPr>
          <a:lstStyle>
            <a:lvl1pPr>
              <a:defRPr sz="3200">
                <a:latin typeface="Arial" panose="020B0604020202020204" pitchFamily="34" charset="0"/>
              </a:defRPr>
            </a:lvl1p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258EB48D-551D-4D4F-BBC5-E0944C6F5C95}" type="datetimeFigureOut">
              <a:rPr lang="en-US" smtClean="0"/>
              <a:pPr/>
              <a:t>6/18/2025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2928C80E-A5DD-4FCA-BB72-9453AD0F948B}" type="slidenum">
              <a:rPr lang="en-US" smtClean="0"/>
              <a:pPr/>
              <a:t>‹#›</a:t>
            </a:fld>
            <a:endParaRPr lang="en-US"/>
          </a:p>
        </p:txBody>
      </p:sp>
      <p:pic>
        <p:nvPicPr>
          <p:cNvPr id="6" name="Content Placeholder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64638" y="5824092"/>
            <a:ext cx="1733594" cy="382155"/>
          </a:xfrm>
          <a:prstGeom prst="rect">
            <a:avLst/>
          </a:prstGeom>
        </p:spPr>
      </p:pic>
    </p:spTree>
    <p:extLst>
      <p:ext uri="{BB962C8B-B14F-4D97-AF65-F5344CB8AC3E}">
        <p14:creationId xmlns:p14="http://schemas.microsoft.com/office/powerpoint/2010/main" val="1896276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258EB48D-551D-4D4F-BBC5-E0944C6F5C95}" type="datetimeFigureOut">
              <a:rPr lang="en-US" smtClean="0"/>
              <a:pPr/>
              <a:t>6/18/2025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2928C80E-A5DD-4FCA-BB72-9453AD0F948B}" type="slidenum">
              <a:rPr lang="en-US" smtClean="0"/>
              <a:pPr/>
              <a:t>‹#›</a:t>
            </a:fld>
            <a:endParaRPr lang="en-US"/>
          </a:p>
        </p:txBody>
      </p:sp>
    </p:spTree>
    <p:extLst>
      <p:ext uri="{BB962C8B-B14F-4D97-AF65-F5344CB8AC3E}">
        <p14:creationId xmlns:p14="http://schemas.microsoft.com/office/powerpoint/2010/main" val="4137681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258EB48D-551D-4D4F-BBC5-E0944C6F5C95}" type="datetimeFigureOut">
              <a:rPr lang="en-US" smtClean="0"/>
              <a:pPr/>
              <a:t>6/18/2025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2928C80E-A5DD-4FCA-BB72-9453AD0F948B}" type="slidenum">
              <a:rPr lang="en-US" smtClean="0"/>
              <a:pPr/>
              <a:t>‹#›</a:t>
            </a:fld>
            <a:endParaRPr lang="en-US"/>
          </a:p>
        </p:txBody>
      </p:sp>
      <p:pic>
        <p:nvPicPr>
          <p:cNvPr id="8" name="Content Placeholder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64638" y="5824092"/>
            <a:ext cx="1733594" cy="382155"/>
          </a:xfrm>
          <a:prstGeom prst="rect">
            <a:avLst/>
          </a:prstGeom>
        </p:spPr>
      </p:pic>
    </p:spTree>
    <p:extLst>
      <p:ext uri="{BB962C8B-B14F-4D97-AF65-F5344CB8AC3E}">
        <p14:creationId xmlns:p14="http://schemas.microsoft.com/office/powerpoint/2010/main" val="2010706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258EB48D-551D-4D4F-BBC5-E0944C6F5C95}" type="datetimeFigureOut">
              <a:rPr lang="en-US" smtClean="0"/>
              <a:pPr/>
              <a:t>6/18/2025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2928C80E-A5DD-4FCA-BB72-9453AD0F948B}" type="slidenum">
              <a:rPr lang="en-US" smtClean="0"/>
              <a:pPr/>
              <a:t>‹#›</a:t>
            </a:fld>
            <a:endParaRPr lang="en-US"/>
          </a:p>
        </p:txBody>
      </p:sp>
      <p:pic>
        <p:nvPicPr>
          <p:cNvPr id="8" name="Content Placeholder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64638" y="5824092"/>
            <a:ext cx="1733594" cy="382155"/>
          </a:xfrm>
          <a:prstGeom prst="rect">
            <a:avLst/>
          </a:prstGeom>
        </p:spPr>
      </p:pic>
    </p:spTree>
    <p:extLst>
      <p:ext uri="{BB962C8B-B14F-4D97-AF65-F5344CB8AC3E}">
        <p14:creationId xmlns:p14="http://schemas.microsoft.com/office/powerpoint/2010/main" val="221009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6384175"/>
            <a:ext cx="12192000" cy="4738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Tree>
    <p:extLst>
      <p:ext uri="{BB962C8B-B14F-4D97-AF65-F5344CB8AC3E}">
        <p14:creationId xmlns:p14="http://schemas.microsoft.com/office/powerpoint/2010/main" val="35681958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hyperlink" Target="https://ncdncr1.sharefile.com/f/fo69df71-3587-4c20-8258-36e3e6af20c3"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hyperlink" Target="mailto:site.numbers@dncr.nc.gov"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hyperlink" Target="https://archaeology.ncdcr.gov/about/forms#sitenumber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archaeology.ncdcr.gov" TargetMode="External"/><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archaeology.ncdcr.gov/programs/environmentalreview/sharefile"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39C4F003-6723-4EEF-A225-5642DA00F22D}"/>
              </a:ext>
            </a:extLst>
          </p:cNvPr>
          <p:cNvSpPr>
            <a:spLocks noGrp="1"/>
          </p:cNvSpPr>
          <p:nvPr>
            <p:ph type="subTitle" idx="1"/>
          </p:nvPr>
        </p:nvSpPr>
        <p:spPr>
          <a:xfrm>
            <a:off x="-567882" y="1683770"/>
            <a:ext cx="8671983" cy="2826699"/>
          </a:xfrm>
        </p:spPr>
        <p:txBody>
          <a:bodyPr vert="horz" lIns="91440" tIns="45720" rIns="91440" bIns="45720" rtlCol="0">
            <a:normAutofit/>
          </a:bodyPr>
          <a:lstStyle/>
          <a:p>
            <a:pPr algn="ctr"/>
            <a:r>
              <a:rPr lang="en-US" dirty="0">
                <a:solidFill>
                  <a:schemeClr val="tx1"/>
                </a:solidFill>
                <a:latin typeface="Georgia"/>
              </a:rPr>
              <a:t>Session 3: OSA </a:t>
            </a:r>
          </a:p>
          <a:p>
            <a:pPr algn="ctr"/>
            <a:r>
              <a:rPr lang="en-US" dirty="0">
                <a:solidFill>
                  <a:schemeClr val="tx1"/>
                </a:solidFill>
                <a:latin typeface="Georgia"/>
              </a:rPr>
              <a:t>Standards &amp; Guidelines</a:t>
            </a:r>
            <a:endParaRPr lang="en-US">
              <a:solidFill>
                <a:schemeClr val="tx1"/>
              </a:solidFill>
              <a:latin typeface="Georgia"/>
              <a:cs typeface="Arial"/>
            </a:endParaRPr>
          </a:p>
          <a:p>
            <a:pPr algn="ctr"/>
            <a:r>
              <a:rPr lang="en-US" dirty="0">
                <a:solidFill>
                  <a:schemeClr val="tx1"/>
                </a:solidFill>
                <a:latin typeface="Georgia"/>
              </a:rPr>
              <a:t>Site Number Registration</a:t>
            </a:r>
          </a:p>
          <a:p>
            <a:pPr algn="ctr"/>
            <a:r>
              <a:rPr lang="en-US" dirty="0">
                <a:solidFill>
                  <a:schemeClr val="tx1"/>
                </a:solidFill>
                <a:latin typeface="Georgia"/>
              </a:rPr>
              <a:t>ER Submission Deliverables</a:t>
            </a:r>
            <a:endParaRPr lang="en-US">
              <a:solidFill>
                <a:schemeClr val="tx1"/>
              </a:solidFill>
              <a:latin typeface="Georgia" panose="02040502050405020303" pitchFamily="18" charset="0"/>
            </a:endParaRPr>
          </a:p>
        </p:txBody>
      </p:sp>
      <p:sp>
        <p:nvSpPr>
          <p:cNvPr id="1030" name="Freeform 17">
            <a:extLst>
              <a:ext uri="{FF2B5EF4-FFF2-40B4-BE49-F238E27FC236}">
                <a16:creationId xmlns:a16="http://schemas.microsoft.com/office/drawing/2014/main" id="{14D8491E-61E0-4939-B77E-8B58E1127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663110" cy="2130951"/>
          </a:xfrm>
          <a:custGeom>
            <a:avLst/>
            <a:gdLst>
              <a:gd name="connsiteX0" fmla="*/ 0 w 8663110"/>
              <a:gd name="connsiteY0" fmla="*/ 0 h 2130951"/>
              <a:gd name="connsiteX1" fmla="*/ 819150 w 8663110"/>
              <a:gd name="connsiteY1" fmla="*/ 0 h 2130951"/>
              <a:gd name="connsiteX2" fmla="*/ 1028700 w 8663110"/>
              <a:gd name="connsiteY2" fmla="*/ 0 h 2130951"/>
              <a:gd name="connsiteX3" fmla="*/ 4187970 w 8663110"/>
              <a:gd name="connsiteY3" fmla="*/ 0 h 2130951"/>
              <a:gd name="connsiteX4" fmla="*/ 4400550 w 8663110"/>
              <a:gd name="connsiteY4" fmla="*/ 0 h 2130951"/>
              <a:gd name="connsiteX5" fmla="*/ 5262791 w 8663110"/>
              <a:gd name="connsiteY5" fmla="*/ 0 h 2130951"/>
              <a:gd name="connsiteX6" fmla="*/ 5262791 w 8663110"/>
              <a:gd name="connsiteY6" fmla="*/ 478 h 2130951"/>
              <a:gd name="connsiteX7" fmla="*/ 8663110 w 8663110"/>
              <a:gd name="connsiteY7" fmla="*/ 478 h 2130951"/>
              <a:gd name="connsiteX8" fmla="*/ 7676422 w 8663110"/>
              <a:gd name="connsiteY8" fmla="*/ 2130951 h 2130951"/>
              <a:gd name="connsiteX9" fmla="*/ 4400550 w 8663110"/>
              <a:gd name="connsiteY9" fmla="*/ 2130951 h 2130951"/>
              <a:gd name="connsiteX10" fmla="*/ 4187970 w 8663110"/>
              <a:gd name="connsiteY10" fmla="*/ 2130951 h 2130951"/>
              <a:gd name="connsiteX11" fmla="*/ 1028700 w 8663110"/>
              <a:gd name="connsiteY11" fmla="*/ 2130951 h 2130951"/>
              <a:gd name="connsiteX12" fmla="*/ 819150 w 8663110"/>
              <a:gd name="connsiteY12" fmla="*/ 2130951 h 2130951"/>
              <a:gd name="connsiteX13" fmla="*/ 0 w 8663110"/>
              <a:gd name="connsiteY13"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63110" h="2130951">
                <a:moveTo>
                  <a:pt x="0" y="0"/>
                </a:moveTo>
                <a:lnTo>
                  <a:pt x="819150" y="0"/>
                </a:lnTo>
                <a:lnTo>
                  <a:pt x="1028700" y="0"/>
                </a:lnTo>
                <a:lnTo>
                  <a:pt x="4187970" y="0"/>
                </a:lnTo>
                <a:lnTo>
                  <a:pt x="4400550" y="0"/>
                </a:lnTo>
                <a:lnTo>
                  <a:pt x="5262791" y="0"/>
                </a:lnTo>
                <a:lnTo>
                  <a:pt x="5262791" y="478"/>
                </a:lnTo>
                <a:lnTo>
                  <a:pt x="8663110" y="478"/>
                </a:lnTo>
                <a:lnTo>
                  <a:pt x="7676422" y="2130951"/>
                </a:lnTo>
                <a:lnTo>
                  <a:pt x="4400550" y="2130951"/>
                </a:lnTo>
                <a:lnTo>
                  <a:pt x="4187970" y="2130951"/>
                </a:lnTo>
                <a:lnTo>
                  <a:pt x="1028700" y="2130951"/>
                </a:lnTo>
                <a:lnTo>
                  <a:pt x="819150" y="2130951"/>
                </a:lnTo>
                <a:lnTo>
                  <a:pt x="0" y="2130951"/>
                </a:lnTo>
                <a:close/>
              </a:path>
            </a:pathLst>
          </a:custGeom>
          <a:solidFill>
            <a:srgbClr val="725D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7282CE3-D515-487A-898D-DD24FEDDE94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H="1">
            <a:off x="7821557" y="43757"/>
            <a:ext cx="2087194" cy="2087194"/>
          </a:xfrm>
          <a:prstGeom prst="rect">
            <a:avLst/>
          </a:prstGeom>
        </p:spPr>
      </p:pic>
      <p:pic>
        <p:nvPicPr>
          <p:cNvPr id="1028" name="Picture 4" descr="Western Office of Archives and History | The G.S. 132 Files">
            <a:extLst>
              <a:ext uri="{FF2B5EF4-FFF2-40B4-BE49-F238E27FC236}">
                <a16:creationId xmlns:a16="http://schemas.microsoft.com/office/drawing/2014/main" id="{4D46DAB3-1CA4-48AB-92ED-255851A42BA2}"/>
              </a:ext>
            </a:extLst>
          </p:cNvPr>
          <p:cNvPicPr>
            <a:picLocks noChangeAspect="1"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a:off x="7647887" y="2140890"/>
            <a:ext cx="4541606" cy="3020169"/>
          </a:xfrm>
          <a:prstGeom prst="rect">
            <a:avLst/>
          </a:prstGeom>
          <a:noFill/>
          <a:extLst>
            <a:ext uri="{909E8E84-426E-40DD-AFC4-6F175D3DCCD1}">
              <a14:hiddenFill xmlns:a14="http://schemas.microsoft.com/office/drawing/2010/main">
                <a:solidFill>
                  <a:srgbClr val="FFFFFF"/>
                </a:solidFill>
              </a14:hiddenFill>
            </a:ext>
          </a:extLst>
        </p:spPr>
      </p:pic>
      <p:sp>
        <p:nvSpPr>
          <p:cNvPr id="1031" name="Freeform 18">
            <a:extLst>
              <a:ext uri="{FF2B5EF4-FFF2-40B4-BE49-F238E27FC236}">
                <a16:creationId xmlns:a16="http://schemas.microsoft.com/office/drawing/2014/main" id="{E2129A46-8F64-4F45-A226-F09DCA07B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683319"/>
            <a:ext cx="6516874" cy="2174681"/>
          </a:xfrm>
          <a:custGeom>
            <a:avLst/>
            <a:gdLst>
              <a:gd name="connsiteX0" fmla="*/ 0 w 6516874"/>
              <a:gd name="connsiteY0" fmla="*/ 0 h 2174681"/>
              <a:gd name="connsiteX1" fmla="*/ 819150 w 6516874"/>
              <a:gd name="connsiteY1" fmla="*/ 0 h 2174681"/>
              <a:gd name="connsiteX2" fmla="*/ 1038225 w 6516874"/>
              <a:gd name="connsiteY2" fmla="*/ 0 h 2174681"/>
              <a:gd name="connsiteX3" fmla="*/ 6516874 w 6516874"/>
              <a:gd name="connsiteY3" fmla="*/ 0 h 2174681"/>
              <a:gd name="connsiteX4" fmla="*/ 5509712 w 6516874"/>
              <a:gd name="connsiteY4" fmla="*/ 2174681 h 2174681"/>
              <a:gd name="connsiteX5" fmla="*/ 1038225 w 6516874"/>
              <a:gd name="connsiteY5" fmla="*/ 2174681 h 2174681"/>
              <a:gd name="connsiteX6" fmla="*/ 947987 w 6516874"/>
              <a:gd name="connsiteY6" fmla="*/ 2174681 h 2174681"/>
              <a:gd name="connsiteX7" fmla="*/ 819150 w 6516874"/>
              <a:gd name="connsiteY7" fmla="*/ 2174681 h 2174681"/>
              <a:gd name="connsiteX8" fmla="*/ 0 w 6516874"/>
              <a:gd name="connsiteY8" fmla="*/ 2174681 h 2174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6874" h="2174681">
                <a:moveTo>
                  <a:pt x="0" y="0"/>
                </a:moveTo>
                <a:lnTo>
                  <a:pt x="819150" y="0"/>
                </a:lnTo>
                <a:lnTo>
                  <a:pt x="1038225" y="0"/>
                </a:lnTo>
                <a:lnTo>
                  <a:pt x="6516874" y="0"/>
                </a:lnTo>
                <a:lnTo>
                  <a:pt x="5509712" y="2174681"/>
                </a:lnTo>
                <a:lnTo>
                  <a:pt x="1038225" y="2174681"/>
                </a:lnTo>
                <a:lnTo>
                  <a:pt x="947987" y="2174681"/>
                </a:lnTo>
                <a:lnTo>
                  <a:pt x="819150" y="2174681"/>
                </a:lnTo>
                <a:lnTo>
                  <a:pt x="0" y="2174681"/>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8FFADDCE-2BF1-40D3-928B-E15273D7F3C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21557" y="5306257"/>
            <a:ext cx="4174388" cy="928803"/>
          </a:xfrm>
          <a:prstGeom prst="rect">
            <a:avLst/>
          </a:prstGeom>
          <a:solidFill>
            <a:schemeClr val="bg1"/>
          </a:solidFill>
        </p:spPr>
      </p:pic>
      <p:pic>
        <p:nvPicPr>
          <p:cNvPr id="21" name="Picture 20">
            <a:extLst>
              <a:ext uri="{FF2B5EF4-FFF2-40B4-BE49-F238E27FC236}">
                <a16:creationId xmlns:a16="http://schemas.microsoft.com/office/drawing/2014/main" id="{C67FC553-6D13-4DCD-A5DA-847841C4106B}"/>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9518524" y="0"/>
            <a:ext cx="2673476" cy="2130951"/>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14" name="TextBox 13">
            <a:extLst>
              <a:ext uri="{FF2B5EF4-FFF2-40B4-BE49-F238E27FC236}">
                <a16:creationId xmlns:a16="http://schemas.microsoft.com/office/drawing/2014/main" id="{819CCD07-D6B4-439C-BF93-A78E0A723887}"/>
              </a:ext>
            </a:extLst>
          </p:cNvPr>
          <p:cNvSpPr txBox="1"/>
          <p:nvPr/>
        </p:nvSpPr>
        <p:spPr>
          <a:xfrm>
            <a:off x="8248742" y="4859357"/>
            <a:ext cx="4364015" cy="369332"/>
          </a:xfrm>
          <a:prstGeom prst="rect">
            <a:avLst/>
          </a:prstGeom>
          <a:noFill/>
        </p:spPr>
        <p:txBody>
          <a:bodyPr wrap="square" lIns="91440" tIns="45720" rIns="91440" bIns="45720" rtlCol="0" anchor="t">
            <a:spAutoFit/>
          </a:bodyPr>
          <a:lstStyle/>
          <a:p>
            <a:r>
              <a:rPr lang="en-US" dirty="0">
                <a:solidFill>
                  <a:schemeClr val="bg1"/>
                </a:solidFill>
                <a:latin typeface="Georgia"/>
              </a:rPr>
              <a:t>DNCR Western Office Asheville, NC</a:t>
            </a:r>
          </a:p>
        </p:txBody>
      </p:sp>
    </p:spTree>
    <p:extLst>
      <p:ext uri="{BB962C8B-B14F-4D97-AF65-F5344CB8AC3E}">
        <p14:creationId xmlns:p14="http://schemas.microsoft.com/office/powerpoint/2010/main" val="3776311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668E3-B269-AF1F-0FF5-6DD67049A574}"/>
              </a:ext>
            </a:extLst>
          </p:cNvPr>
          <p:cNvSpPr>
            <a:spLocks noGrp="1"/>
          </p:cNvSpPr>
          <p:nvPr>
            <p:ph type="title"/>
          </p:nvPr>
        </p:nvSpPr>
        <p:spPr/>
        <p:txBody>
          <a:bodyPr lIns="91440" tIns="45720" rIns="91440" bIns="45720" anchor="t">
            <a:normAutofit/>
          </a:bodyPr>
          <a:lstStyle/>
          <a:p>
            <a:pPr>
              <a:lnSpc>
                <a:spcPct val="100000"/>
              </a:lnSpc>
              <a:spcBef>
                <a:spcPts val="0"/>
              </a:spcBef>
            </a:pPr>
            <a:r>
              <a:rPr lang="en-US" sz="2900" b="1">
                <a:solidFill>
                  <a:srgbClr val="B64626"/>
                </a:solidFill>
                <a:latin typeface="Georgia"/>
              </a:rPr>
              <a:t>Using ShareFile</a:t>
            </a:r>
            <a:endParaRPr lang="en-US" sz="2900" b="1">
              <a:latin typeface="Georgia"/>
            </a:endParaRPr>
          </a:p>
        </p:txBody>
      </p:sp>
      <p:sp>
        <p:nvSpPr>
          <p:cNvPr id="3" name="Content Placeholder 2">
            <a:extLst>
              <a:ext uri="{FF2B5EF4-FFF2-40B4-BE49-F238E27FC236}">
                <a16:creationId xmlns:a16="http://schemas.microsoft.com/office/drawing/2014/main" id="{02A8C9E9-A09A-72C4-5618-BF5C73DBEFFF}"/>
              </a:ext>
            </a:extLst>
          </p:cNvPr>
          <p:cNvSpPr>
            <a:spLocks noGrp="1"/>
          </p:cNvSpPr>
          <p:nvPr>
            <p:ph sz="half" idx="2"/>
          </p:nvPr>
        </p:nvSpPr>
        <p:spPr>
          <a:xfrm>
            <a:off x="841801" y="1028515"/>
            <a:ext cx="10448081" cy="4351338"/>
          </a:xfrm>
        </p:spPr>
        <p:txBody>
          <a:bodyPr lIns="91440" tIns="45720" rIns="91440" bIns="45720" anchor="t"/>
          <a:lstStyle/>
          <a:p>
            <a:r>
              <a:rPr lang="en-US" sz="2400" baseline="0">
                <a:solidFill>
                  <a:srgbClr val="2D7A71"/>
                </a:solidFill>
                <a:latin typeface="Georgia"/>
              </a:rPr>
              <a:t>Bookmark your direct link: </a:t>
            </a:r>
            <a:r>
              <a:rPr lang="en-US" sz="2400" u="sng" strike="noStrike" baseline="0">
                <a:solidFill>
                  <a:srgbClr val="0563C1"/>
                </a:solidFill>
                <a:latin typeface="Georgia"/>
                <a:ea typeface="Segoe UI"/>
                <a:cs typeface="Segoe UI"/>
                <a:hlinkClick r:id="rId3"/>
              </a:rPr>
              <a:t>ncdncr1.sharefile.com/yourdirectsharefilelink</a:t>
            </a:r>
            <a:r>
              <a:rPr lang="en-US" sz="2400">
                <a:latin typeface="Georgia"/>
                <a:ea typeface="Georgia"/>
                <a:cs typeface="Georgia"/>
              </a:rPr>
              <a:t>​</a:t>
            </a:r>
            <a:endParaRPr lang="en-US" sz="2400">
              <a:solidFill>
                <a:srgbClr val="2D7A71"/>
              </a:solidFill>
              <a:cs typeface="Arial" panose="020B0604020202020204" pitchFamily="34" charset="0"/>
            </a:endParaRPr>
          </a:p>
          <a:p>
            <a:r>
              <a:rPr lang="en-US" sz="2400" baseline="0">
                <a:solidFill>
                  <a:srgbClr val="2D7A71"/>
                </a:solidFill>
                <a:latin typeface="Georgia"/>
              </a:rPr>
              <a:t>Use the same main folder for all future archaeology ER file submissions</a:t>
            </a:r>
            <a:r>
              <a:rPr lang="en-US" sz="2400">
                <a:latin typeface="Georgia"/>
                <a:ea typeface="Georgia"/>
                <a:cs typeface="Georgia"/>
              </a:rPr>
              <a:t>​</a:t>
            </a:r>
            <a:br>
              <a:rPr lang="en-US" sz="2400">
                <a:latin typeface="Georgia"/>
                <a:ea typeface="Georgia"/>
                <a:cs typeface="Georgia"/>
              </a:rPr>
            </a:br>
            <a:r>
              <a:rPr lang="en-US">
                <a:latin typeface="Georgia"/>
                <a:ea typeface="Georgia"/>
                <a:cs typeface="Georgia"/>
              </a:rPr>
              <a:t>​</a:t>
            </a:r>
            <a:endParaRPr lang="en-US">
              <a:cs typeface="Arial"/>
            </a:endParaRPr>
          </a:p>
        </p:txBody>
      </p:sp>
      <p:pic>
        <p:nvPicPr>
          <p:cNvPr id="13" name="Content Placeholder 12">
            <a:extLst>
              <a:ext uri="{FF2B5EF4-FFF2-40B4-BE49-F238E27FC236}">
                <a16:creationId xmlns:a16="http://schemas.microsoft.com/office/drawing/2014/main" id="{3F6C6046-B6B9-03D6-8556-E0B9E4DF0671}"/>
              </a:ext>
            </a:extLst>
          </p:cNvPr>
          <p:cNvPicPr>
            <a:picLocks noGrp="1" noChangeAspect="1"/>
          </p:cNvPicPr>
          <p:nvPr>
            <p:ph sz="half" idx="1"/>
          </p:nvPr>
        </p:nvPicPr>
        <p:blipFill>
          <a:blip r:embed="rId4"/>
          <a:stretch>
            <a:fillRect/>
          </a:stretch>
        </p:blipFill>
        <p:spPr>
          <a:xfrm>
            <a:off x="1925171" y="1987718"/>
            <a:ext cx="8274423" cy="3926298"/>
          </a:xfrm>
        </p:spPr>
      </p:pic>
    </p:spTree>
    <p:extLst>
      <p:ext uri="{BB962C8B-B14F-4D97-AF65-F5344CB8AC3E}">
        <p14:creationId xmlns:p14="http://schemas.microsoft.com/office/powerpoint/2010/main" val="233429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22793-D0C7-DDDA-61E3-F65B58472CAB}"/>
              </a:ext>
            </a:extLst>
          </p:cNvPr>
          <p:cNvSpPr>
            <a:spLocks noGrp="1"/>
          </p:cNvSpPr>
          <p:nvPr>
            <p:ph type="title"/>
          </p:nvPr>
        </p:nvSpPr>
        <p:spPr>
          <a:xfrm>
            <a:off x="5333035" y="336189"/>
            <a:ext cx="6454815" cy="1383435"/>
          </a:xfrm>
        </p:spPr>
        <p:txBody>
          <a:bodyPr lIns="91440" tIns="45720" rIns="91440" bIns="45720" anchor="t">
            <a:normAutofit fontScale="90000"/>
          </a:bodyPr>
          <a:lstStyle/>
          <a:p>
            <a:pPr>
              <a:lnSpc>
                <a:spcPct val="100000"/>
              </a:lnSpc>
            </a:pPr>
            <a:r>
              <a:rPr lang="en-US" sz="2700" b="1">
                <a:solidFill>
                  <a:srgbClr val="B64626"/>
                </a:solidFill>
                <a:latin typeface="Georgia"/>
              </a:rPr>
              <a:t>OSA Archaeological Investigations </a:t>
            </a:r>
            <a:br>
              <a:rPr lang="en-US" sz="2700" b="1">
                <a:latin typeface="Georgia"/>
              </a:rPr>
            </a:br>
            <a:r>
              <a:rPr lang="en-US" sz="2700" b="1">
                <a:solidFill>
                  <a:srgbClr val="B64626"/>
                </a:solidFill>
                <a:latin typeface="Georgia"/>
              </a:rPr>
              <a:t>Standards and Guidelines </a:t>
            </a:r>
            <a:br>
              <a:rPr lang="en-US" sz="2200">
                <a:latin typeface="Arial"/>
                <a:cs typeface="Arial"/>
              </a:rPr>
            </a:br>
            <a:r>
              <a:rPr lang="en-US" sz="2200">
                <a:latin typeface="Arial"/>
                <a:cs typeface="Arial"/>
              </a:rPr>
              <a:t> </a:t>
            </a:r>
            <a:r>
              <a:rPr lang="en-US" sz="2200" b="1">
                <a:latin typeface="Georgia"/>
                <a:cs typeface="Arial"/>
              </a:rPr>
              <a:t>November 2023 Revision</a:t>
            </a:r>
            <a:r>
              <a:rPr lang="en-US" sz="2400" b="1">
                <a:latin typeface="Georgia"/>
                <a:cs typeface="Arial"/>
              </a:rPr>
              <a:t>s</a:t>
            </a:r>
            <a:br>
              <a:rPr lang="en-US" sz="2400">
                <a:latin typeface="Arial"/>
                <a:cs typeface="Arial"/>
              </a:rPr>
            </a:br>
            <a:endParaRPr lang="en-US" sz="2300">
              <a:solidFill>
                <a:srgbClr val="000000"/>
              </a:solidFill>
              <a:cs typeface="Arial"/>
            </a:endParaRPr>
          </a:p>
        </p:txBody>
      </p:sp>
      <p:sp>
        <p:nvSpPr>
          <p:cNvPr id="5" name="Content Placeholder 4">
            <a:extLst>
              <a:ext uri="{FF2B5EF4-FFF2-40B4-BE49-F238E27FC236}">
                <a16:creationId xmlns:a16="http://schemas.microsoft.com/office/drawing/2014/main" id="{C1ECB688-0DFD-4EF3-FDAF-5BAF219759C3}"/>
              </a:ext>
            </a:extLst>
          </p:cNvPr>
          <p:cNvSpPr>
            <a:spLocks noGrp="1"/>
          </p:cNvSpPr>
          <p:nvPr>
            <p:ph sz="half" idx="2"/>
          </p:nvPr>
        </p:nvSpPr>
        <p:spPr>
          <a:xfrm>
            <a:off x="5333036" y="1507322"/>
            <a:ext cx="6020764" cy="4669641"/>
          </a:xfrm>
        </p:spPr>
        <p:txBody>
          <a:bodyPr lIns="91440" tIns="45720" rIns="91440" bIns="45720" anchor="t"/>
          <a:lstStyle/>
          <a:p>
            <a:r>
              <a:rPr lang="en-US" sz="1900" dirty="0">
                <a:latin typeface="Georgia"/>
              </a:rPr>
              <a:t>Archaeological background summaries within </a:t>
            </a:r>
            <a:r>
              <a:rPr lang="en-US" sz="1900" b="1" dirty="0">
                <a:latin typeface="Georgia"/>
              </a:rPr>
              <a:t>two miles</a:t>
            </a:r>
            <a:r>
              <a:rPr lang="en-US" sz="2000" dirty="0">
                <a:latin typeface="Georgia"/>
              </a:rPr>
              <a:t> </a:t>
            </a:r>
          </a:p>
          <a:p>
            <a:r>
              <a:rPr lang="en-US" sz="2000" dirty="0">
                <a:latin typeface="Georgia"/>
              </a:rPr>
              <a:t>GPR and remote sensing </a:t>
            </a:r>
          </a:p>
          <a:p>
            <a:pPr lvl="1"/>
            <a:r>
              <a:rPr lang="en-US" sz="1900" dirty="0">
                <a:latin typeface="Georgia"/>
              </a:rPr>
              <a:t>Lays out clear data recovery and reporting standards for cemetery surveys</a:t>
            </a:r>
          </a:p>
          <a:p>
            <a:r>
              <a:rPr lang="en-US" sz="2000" dirty="0">
                <a:latin typeface="Georgia"/>
              </a:rPr>
              <a:t>Not addressed in 2023 revisions</a:t>
            </a:r>
          </a:p>
          <a:p>
            <a:pPr lvl="1"/>
            <a:r>
              <a:rPr lang="en-US" sz="1900" dirty="0">
                <a:latin typeface="Georgia"/>
              </a:rPr>
              <a:t>Large acreage reconnaissance survey: &gt;250 ac.</a:t>
            </a:r>
          </a:p>
          <a:p>
            <a:pPr lvl="1"/>
            <a:r>
              <a:rPr lang="en-US" sz="1900" dirty="0">
                <a:latin typeface="Georgia"/>
              </a:rPr>
              <a:t>Designed to provide reviewers with more information on a project area</a:t>
            </a:r>
          </a:p>
          <a:p>
            <a:pPr lvl="1"/>
            <a:r>
              <a:rPr lang="en-US" sz="1900" dirty="0">
                <a:latin typeface="Georgia"/>
              </a:rPr>
              <a:t>Systematic ped survey and judgmental shovel testing</a:t>
            </a:r>
          </a:p>
          <a:p>
            <a:pPr lvl="1"/>
            <a:r>
              <a:rPr lang="en-US" sz="1900" dirty="0">
                <a:latin typeface="Georgia"/>
              </a:rPr>
              <a:t>All sites identified at recon stage should be delineated and evaluated during Phase I</a:t>
            </a:r>
            <a:endParaRPr lang="en-US" dirty="0"/>
          </a:p>
        </p:txBody>
      </p:sp>
      <p:pic>
        <p:nvPicPr>
          <p:cNvPr id="4" name="Picture 3">
            <a:extLst>
              <a:ext uri="{FF2B5EF4-FFF2-40B4-BE49-F238E27FC236}">
                <a16:creationId xmlns:a16="http://schemas.microsoft.com/office/drawing/2014/main" id="{0753A6C6-BA0C-9AF2-7D9A-2A998FF9AB63}"/>
              </a:ext>
            </a:extLst>
          </p:cNvPr>
          <p:cNvPicPr>
            <a:picLocks noChangeAspect="1"/>
          </p:cNvPicPr>
          <p:nvPr/>
        </p:nvPicPr>
        <p:blipFill>
          <a:blip r:embed="rId2"/>
          <a:stretch>
            <a:fillRect/>
          </a:stretch>
        </p:blipFill>
        <p:spPr>
          <a:xfrm>
            <a:off x="812772" y="331597"/>
            <a:ext cx="4272366" cy="5459894"/>
          </a:xfrm>
          <a:prstGeom prst="rect">
            <a:avLst/>
          </a:prstGeom>
          <a:ln>
            <a:solidFill>
              <a:schemeClr val="bg2">
                <a:lumMod val="10000"/>
              </a:schemeClr>
            </a:solidFill>
          </a:ln>
        </p:spPr>
      </p:pic>
    </p:spTree>
    <p:extLst>
      <p:ext uri="{BB962C8B-B14F-4D97-AF65-F5344CB8AC3E}">
        <p14:creationId xmlns:p14="http://schemas.microsoft.com/office/powerpoint/2010/main" val="4003049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60273-1284-A9DA-0C4E-B6DE20E0BEE7}"/>
              </a:ext>
            </a:extLst>
          </p:cNvPr>
          <p:cNvSpPr>
            <a:spLocks noGrp="1"/>
          </p:cNvSpPr>
          <p:nvPr>
            <p:ph type="title"/>
          </p:nvPr>
        </p:nvSpPr>
        <p:spPr/>
        <p:txBody>
          <a:bodyPr lIns="91440" tIns="45720" rIns="91440" bIns="45720" anchor="t">
            <a:normAutofit/>
          </a:bodyPr>
          <a:lstStyle/>
          <a:p>
            <a:r>
              <a:rPr lang="en-US" dirty="0">
                <a:solidFill>
                  <a:srgbClr val="B64626"/>
                </a:solidFill>
                <a:latin typeface="Georgia"/>
                <a:cs typeface="Arial"/>
              </a:rPr>
              <a:t>Cemetery Delineations and Surveys</a:t>
            </a:r>
            <a:endParaRPr lang="en-US" dirty="0">
              <a:solidFill>
                <a:srgbClr val="B64626"/>
              </a:solidFill>
              <a:latin typeface="Georgia"/>
            </a:endParaRPr>
          </a:p>
        </p:txBody>
      </p:sp>
      <p:sp>
        <p:nvSpPr>
          <p:cNvPr id="3" name="Content Placeholder 2">
            <a:extLst>
              <a:ext uri="{FF2B5EF4-FFF2-40B4-BE49-F238E27FC236}">
                <a16:creationId xmlns:a16="http://schemas.microsoft.com/office/drawing/2014/main" id="{9D831B26-77AA-020A-15A2-2BD8D90C322A}"/>
              </a:ext>
            </a:extLst>
          </p:cNvPr>
          <p:cNvSpPr>
            <a:spLocks noGrp="1"/>
          </p:cNvSpPr>
          <p:nvPr>
            <p:ph idx="1"/>
          </p:nvPr>
        </p:nvSpPr>
        <p:spPr>
          <a:xfrm>
            <a:off x="224367" y="947209"/>
            <a:ext cx="8398933" cy="5430837"/>
          </a:xfrm>
        </p:spPr>
        <p:txBody>
          <a:bodyPr lIns="91440" tIns="45720" rIns="91440" bIns="45720" anchor="t"/>
          <a:lstStyle/>
          <a:p>
            <a:pPr>
              <a:buNone/>
            </a:pPr>
            <a:r>
              <a:rPr lang="en-US" sz="1400" b="1">
                <a:latin typeface="Georgia"/>
                <a:cs typeface="Arial"/>
              </a:rPr>
              <a:t>Delineation before recommendation of avoidance measures. Survey should include:</a:t>
            </a:r>
            <a:endParaRPr lang="en-US" sz="1400">
              <a:latin typeface="Georgia"/>
              <a:cs typeface="Arial"/>
            </a:endParaRPr>
          </a:p>
          <a:p>
            <a:r>
              <a:rPr lang="en-US" sz="1400">
                <a:latin typeface="Georgia"/>
                <a:cs typeface="Arial"/>
              </a:rPr>
              <a:t>Pedestrian Survey</a:t>
            </a:r>
          </a:p>
          <a:p>
            <a:pPr lvl="1"/>
            <a:r>
              <a:rPr lang="en-US" sz="1200">
                <a:latin typeface="Georgia"/>
                <a:cs typeface="Arial"/>
              </a:rPr>
              <a:t>Bidirectional pedestrian survey at 2 meter transect intervals within an initially proposed 10-meter buffer as defined by initial visual observation and supported by photographs (minimum of 5 transects).</a:t>
            </a:r>
          </a:p>
          <a:p>
            <a:r>
              <a:rPr lang="en-US" sz="1400">
                <a:latin typeface="Georgia"/>
                <a:cs typeface="Arial"/>
              </a:rPr>
              <a:t>Ground Penetrating Radar- whenever field conditions allow for it. </a:t>
            </a:r>
          </a:p>
          <a:p>
            <a:pPr lvl="1"/>
            <a:r>
              <a:rPr lang="en-US" sz="1400">
                <a:latin typeface="Georgia"/>
                <a:cs typeface="Arial"/>
              </a:rPr>
              <a:t>C</a:t>
            </a:r>
            <a:r>
              <a:rPr lang="en-US" sz="1200">
                <a:latin typeface="Georgia"/>
                <a:cs typeface="Arial"/>
              </a:rPr>
              <a:t>learing the survey area of vegetation and brush, avoid damaging grave markers or disturbing any shrubbery, flowers, plants, or other articles planted or placed within the cemetery to designate where human remains have been interred</a:t>
            </a:r>
          </a:p>
          <a:p>
            <a:pPr lvl="1"/>
            <a:r>
              <a:rPr lang="en-US" sz="1200">
                <a:latin typeface="Georgia"/>
                <a:cs typeface="Arial"/>
              </a:rPr>
              <a:t>Radar data in cemeteries should be collected along transects perpendicular to grave orientation spaced no more than 50 cm apart (25 cm spacing recommended). Radar antennas with central frequency ranges from 200-700 MHz are recommended.</a:t>
            </a:r>
          </a:p>
          <a:p>
            <a:r>
              <a:rPr lang="en-US" sz="1400">
                <a:latin typeface="Georgia"/>
                <a:cs typeface="Arial"/>
              </a:rPr>
              <a:t>Other remote sensing techniques, such as magnetometer, electrical resistivity, and electromagnetic conductivity (EM) may provide complementary or even better results </a:t>
            </a:r>
          </a:p>
          <a:p>
            <a:r>
              <a:rPr lang="en-US" sz="1400">
                <a:latin typeface="Georgia"/>
                <a:cs typeface="Arial"/>
              </a:rPr>
              <a:t>Soil Probing and </a:t>
            </a:r>
            <a:r>
              <a:rPr lang="en-US" sz="1400" err="1">
                <a:latin typeface="Georgia"/>
                <a:cs typeface="Arial"/>
              </a:rPr>
              <a:t>augering</a:t>
            </a:r>
            <a:r>
              <a:rPr lang="en-US" sz="1400">
                <a:latin typeface="Georgia"/>
                <a:cs typeface="Arial"/>
              </a:rPr>
              <a:t>- especially when GPR is not feasible or practical</a:t>
            </a:r>
          </a:p>
          <a:p>
            <a:pPr lvl="1"/>
            <a:r>
              <a:rPr lang="en-US" sz="1200">
                <a:latin typeface="Georgia"/>
                <a:cs typeface="Arial"/>
              </a:rPr>
              <a:t>Soil sampling tubes or augers can also be used and may provide greater information about soil disturbances than probing alone. </a:t>
            </a:r>
          </a:p>
          <a:p>
            <a:pPr>
              <a:buNone/>
            </a:pPr>
            <a:r>
              <a:rPr lang="en-US" sz="1400" b="1">
                <a:latin typeface="Georgia"/>
                <a:cs typeface="Arial"/>
              </a:rPr>
              <a:t>Recommendations for appropriate methods for probing surveys include:</a:t>
            </a:r>
            <a:endParaRPr lang="en-US" sz="1400">
              <a:latin typeface="Georgia"/>
              <a:cs typeface="Arial"/>
            </a:endParaRPr>
          </a:p>
          <a:p>
            <a:r>
              <a:rPr lang="en-US" sz="1400">
                <a:latin typeface="Georgia"/>
                <a:cs typeface="Arial"/>
              </a:rPr>
              <a:t>Establish site datum and record survey grid boundaries with GPS points.</a:t>
            </a:r>
          </a:p>
          <a:p>
            <a:r>
              <a:rPr lang="en-US" sz="1400">
                <a:latin typeface="Georgia"/>
                <a:cs typeface="Arial"/>
              </a:rPr>
              <a:t>Systematic probing transects should be spaced no more than 2-4 feet apart and extend a minimum of 10 meters beyond the last recognizable grave marker or depression.</a:t>
            </a:r>
          </a:p>
          <a:p>
            <a:r>
              <a:rPr lang="en-US" sz="1400">
                <a:latin typeface="Georgia"/>
                <a:cs typeface="Arial"/>
              </a:rPr>
              <a:t>Record the locations of any positive probing “hits” and provide a map showing probing transects and the locations of all positive locations.</a:t>
            </a:r>
          </a:p>
          <a:p>
            <a:pPr marL="0" indent="0">
              <a:buNone/>
            </a:pPr>
            <a:endParaRPr lang="en-US" sz="1400">
              <a:latin typeface="Georgia"/>
              <a:cs typeface="Arial" panose="020B0604020202020204" pitchFamily="34" charset="0"/>
            </a:endParaRPr>
          </a:p>
        </p:txBody>
      </p:sp>
      <p:pic>
        <p:nvPicPr>
          <p:cNvPr id="5" name="Picture 4">
            <a:extLst>
              <a:ext uri="{FF2B5EF4-FFF2-40B4-BE49-F238E27FC236}">
                <a16:creationId xmlns:a16="http://schemas.microsoft.com/office/drawing/2014/main" id="{CF7ACE83-A9B2-29B7-5E1A-DE95821A09FE}"/>
              </a:ext>
            </a:extLst>
          </p:cNvPr>
          <p:cNvPicPr>
            <a:picLocks noChangeAspect="1"/>
          </p:cNvPicPr>
          <p:nvPr/>
        </p:nvPicPr>
        <p:blipFill>
          <a:blip r:embed="rId2"/>
          <a:stretch>
            <a:fillRect/>
          </a:stretch>
        </p:blipFill>
        <p:spPr>
          <a:xfrm>
            <a:off x="8743242" y="381000"/>
            <a:ext cx="3330931" cy="2497667"/>
          </a:xfrm>
          <a:prstGeom prst="rect">
            <a:avLst/>
          </a:prstGeom>
        </p:spPr>
      </p:pic>
      <p:pic>
        <p:nvPicPr>
          <p:cNvPr id="7" name="Picture 6">
            <a:extLst>
              <a:ext uri="{FF2B5EF4-FFF2-40B4-BE49-F238E27FC236}">
                <a16:creationId xmlns:a16="http://schemas.microsoft.com/office/drawing/2014/main" id="{FD83B6CA-B8A2-5247-500C-B7772D57FD79}"/>
              </a:ext>
            </a:extLst>
          </p:cNvPr>
          <p:cNvPicPr>
            <a:picLocks noChangeAspect="1"/>
          </p:cNvPicPr>
          <p:nvPr/>
        </p:nvPicPr>
        <p:blipFill>
          <a:blip r:embed="rId3"/>
          <a:stretch>
            <a:fillRect/>
          </a:stretch>
        </p:blipFill>
        <p:spPr>
          <a:xfrm>
            <a:off x="8741832" y="3206750"/>
            <a:ext cx="3333751" cy="2497667"/>
          </a:xfrm>
          <a:prstGeom prst="rect">
            <a:avLst/>
          </a:prstGeom>
        </p:spPr>
      </p:pic>
    </p:spTree>
    <p:extLst>
      <p:ext uri="{BB962C8B-B14F-4D97-AF65-F5344CB8AC3E}">
        <p14:creationId xmlns:p14="http://schemas.microsoft.com/office/powerpoint/2010/main" val="1650812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13FCF-21B2-0BD1-ED6E-E1B452C39981}"/>
              </a:ext>
            </a:extLst>
          </p:cNvPr>
          <p:cNvSpPr>
            <a:spLocks noGrp="1"/>
          </p:cNvSpPr>
          <p:nvPr>
            <p:ph type="title"/>
          </p:nvPr>
        </p:nvSpPr>
        <p:spPr>
          <a:xfrm>
            <a:off x="838200" y="174625"/>
            <a:ext cx="10515600" cy="1325563"/>
          </a:xfrm>
        </p:spPr>
        <p:txBody>
          <a:bodyPr lIns="91440" tIns="45720" rIns="91440" bIns="45720" anchor="t">
            <a:normAutofit/>
          </a:bodyPr>
          <a:lstStyle/>
          <a:p>
            <a:r>
              <a:rPr lang="en-US">
                <a:solidFill>
                  <a:srgbClr val="B64626"/>
                </a:solidFill>
                <a:latin typeface="Georgia"/>
                <a:cs typeface="Arial"/>
              </a:rPr>
              <a:t>Cemetery Protection/Avoidance</a:t>
            </a:r>
            <a:endParaRPr lang="en-US">
              <a:solidFill>
                <a:srgbClr val="B64626"/>
              </a:solidFill>
              <a:latin typeface="Georgia"/>
            </a:endParaRPr>
          </a:p>
        </p:txBody>
      </p:sp>
      <p:sp>
        <p:nvSpPr>
          <p:cNvPr id="3" name="Content Placeholder 2">
            <a:extLst>
              <a:ext uri="{FF2B5EF4-FFF2-40B4-BE49-F238E27FC236}">
                <a16:creationId xmlns:a16="http://schemas.microsoft.com/office/drawing/2014/main" id="{EA7B5DCB-FD35-0517-A210-18278AD015D4}"/>
              </a:ext>
            </a:extLst>
          </p:cNvPr>
          <p:cNvSpPr>
            <a:spLocks noGrp="1"/>
          </p:cNvSpPr>
          <p:nvPr>
            <p:ph idx="1"/>
          </p:nvPr>
        </p:nvSpPr>
        <p:spPr>
          <a:xfrm>
            <a:off x="309033" y="851958"/>
            <a:ext cx="9160934" cy="5145088"/>
          </a:xfrm>
        </p:spPr>
        <p:txBody>
          <a:bodyPr lIns="91440" tIns="45720" rIns="91440" bIns="45720" anchor="t"/>
          <a:lstStyle/>
          <a:p>
            <a:pPr marL="0" indent="0">
              <a:buNone/>
            </a:pPr>
            <a:r>
              <a:rPr lang="en-US" sz="1500">
                <a:solidFill>
                  <a:srgbClr val="2D7A71"/>
                </a:solidFill>
                <a:latin typeface="Georgia"/>
              </a:rPr>
              <a:t>Once delineated, an appropriate buffer should be determined in consultation with the OSA. </a:t>
            </a:r>
            <a:endParaRPr lang="en-US" sz="1500">
              <a:solidFill>
                <a:srgbClr val="2D7A71"/>
              </a:solidFill>
              <a:latin typeface="Georgia"/>
              <a:cs typeface="Arial" panose="020B0604020202020204" pitchFamily="34" charset="0"/>
            </a:endParaRPr>
          </a:p>
          <a:p>
            <a:pPr marL="0" indent="0">
              <a:buNone/>
            </a:pPr>
            <a:r>
              <a:rPr lang="en-US" sz="1500">
                <a:solidFill>
                  <a:srgbClr val="2D7A71"/>
                </a:solidFill>
                <a:latin typeface="Georgia"/>
              </a:rPr>
              <a:t>If the cemetery is on private property, the final buffered cemetery boundary should be mapped by a licensed surveyor, recorded on deeds or plats, and filed with the appropriate county to ensure that the county and any future landowners are aware of its presence. </a:t>
            </a:r>
            <a:endParaRPr lang="en-US" sz="1500">
              <a:solidFill>
                <a:srgbClr val="2D7A71"/>
              </a:solidFill>
              <a:latin typeface="Georgia"/>
              <a:cs typeface="Arial" panose="020B0604020202020204" pitchFamily="34" charset="0"/>
            </a:endParaRPr>
          </a:p>
          <a:p>
            <a:pPr marL="0" indent="0">
              <a:buNone/>
            </a:pPr>
            <a:r>
              <a:rPr lang="en-US" sz="1500">
                <a:solidFill>
                  <a:srgbClr val="2D7A71"/>
                </a:solidFill>
                <a:latin typeface="Georgia"/>
              </a:rPr>
              <a:t>High-visibility construction fencing during construction activities may be recommended near cemeteries that do not have a fence or other physical barrier. If a permanent fence will be added, it should have a gate for accessibility.</a:t>
            </a:r>
            <a:endParaRPr lang="en-US" sz="1500">
              <a:solidFill>
                <a:srgbClr val="2D7A71"/>
              </a:solidFill>
              <a:latin typeface="Georgia"/>
              <a:cs typeface="Arial" panose="020B0604020202020204" pitchFamily="34" charset="0"/>
            </a:endParaRPr>
          </a:p>
          <a:p>
            <a:pPr marL="0" indent="0">
              <a:buNone/>
            </a:pPr>
            <a:endParaRPr lang="en-US" sz="1400">
              <a:solidFill>
                <a:srgbClr val="2D7A71"/>
              </a:solidFill>
              <a:latin typeface="Georgia"/>
            </a:endParaRPr>
          </a:p>
          <a:p>
            <a:pPr marL="0" indent="0">
              <a:buNone/>
            </a:pPr>
            <a:r>
              <a:rPr lang="en-US" sz="1400" b="1">
                <a:solidFill>
                  <a:srgbClr val="2D7A71"/>
                </a:solidFill>
                <a:latin typeface="Georgia"/>
              </a:rPr>
              <a:t>While buffer recommendations may vary depending on a variety of factors, the OSA offers the following general guidance:</a:t>
            </a:r>
            <a:endParaRPr lang="en-US" sz="1400" b="1">
              <a:solidFill>
                <a:srgbClr val="2D7A71"/>
              </a:solidFill>
              <a:latin typeface="Georgia"/>
              <a:cs typeface="Arial" panose="020B0604020202020204" pitchFamily="34" charset="0"/>
            </a:endParaRPr>
          </a:p>
          <a:p>
            <a:r>
              <a:rPr lang="en-US" sz="1400">
                <a:solidFill>
                  <a:srgbClr val="2D7A71"/>
                </a:solidFill>
                <a:latin typeface="Georgia"/>
                <a:cs typeface="Arial"/>
              </a:rPr>
              <a:t>10-meter (32.8 feet) Buffer</a:t>
            </a:r>
          </a:p>
          <a:p>
            <a:pPr lvl="1"/>
            <a:r>
              <a:rPr lang="en-US" sz="1100">
                <a:solidFill>
                  <a:srgbClr val="2D7A71"/>
                </a:solidFill>
                <a:latin typeface="Georgia"/>
                <a:cs typeface="Arial"/>
              </a:rPr>
              <a:t>Modern (mid-20th-century and later) cemeteries.</a:t>
            </a:r>
            <a:endParaRPr lang="en-US" sz="1100">
              <a:solidFill>
                <a:srgbClr val="2D7A71"/>
              </a:solidFill>
              <a:latin typeface="Georgia"/>
              <a:cs typeface="Arial" panose="020B0604020202020204" pitchFamily="34" charset="0"/>
            </a:endParaRPr>
          </a:p>
          <a:p>
            <a:pPr lvl="1"/>
            <a:r>
              <a:rPr lang="en-US" sz="1100">
                <a:solidFill>
                  <a:srgbClr val="2D7A71"/>
                </a:solidFill>
                <a:latin typeface="Georgia"/>
                <a:cs typeface="Arial"/>
              </a:rPr>
              <a:t>Fenced cemeteries unless determined to, or thought to have potential to, be associated with an enslaved community.</a:t>
            </a:r>
            <a:endParaRPr lang="en-US" sz="1100">
              <a:solidFill>
                <a:srgbClr val="2D7A71"/>
              </a:solidFill>
              <a:latin typeface="Georgia"/>
              <a:cs typeface="Arial" panose="020B0604020202020204" pitchFamily="34" charset="0"/>
            </a:endParaRPr>
          </a:p>
          <a:p>
            <a:pPr lvl="1"/>
            <a:r>
              <a:rPr lang="en-US" sz="1100">
                <a:solidFill>
                  <a:srgbClr val="2D7A71"/>
                </a:solidFill>
                <a:latin typeface="Georgia"/>
                <a:cs typeface="Arial"/>
              </a:rPr>
              <a:t>All cemeteries that have been delineated with Ground Penetrating Radar (assuming the GPR survey was done by a professional archaeologist using approved methodologies) or other type of recommended cemetery delineation method where GPR is not feasible (e.g., probing).</a:t>
            </a:r>
            <a:endParaRPr lang="en-US" sz="1100">
              <a:solidFill>
                <a:srgbClr val="2D7A71"/>
              </a:solidFill>
              <a:latin typeface="Georgia"/>
              <a:cs typeface="Arial" panose="020B0604020202020204" pitchFamily="34" charset="0"/>
            </a:endParaRPr>
          </a:p>
          <a:p>
            <a:r>
              <a:rPr lang="en-US" sz="1400">
                <a:solidFill>
                  <a:srgbClr val="2D7A71"/>
                </a:solidFill>
                <a:latin typeface="Georgia"/>
                <a:cs typeface="Arial"/>
              </a:rPr>
              <a:t>15-meter (49.2 feet) Buffer</a:t>
            </a:r>
            <a:endParaRPr lang="en-US" sz="1400">
              <a:solidFill>
                <a:srgbClr val="2D7A71"/>
              </a:solidFill>
              <a:latin typeface="Georgia"/>
              <a:cs typeface="Arial" panose="020B0604020202020204" pitchFamily="34" charset="0"/>
            </a:endParaRPr>
          </a:p>
          <a:p>
            <a:pPr lvl="1"/>
            <a:r>
              <a:rPr lang="en-US" sz="1100">
                <a:solidFill>
                  <a:srgbClr val="2D7A71"/>
                </a:solidFill>
                <a:latin typeface="Georgia"/>
                <a:cs typeface="Arial"/>
              </a:rPr>
              <a:t>Older, post-emancipation family cemeteries.</a:t>
            </a:r>
            <a:endParaRPr lang="en-US" sz="1100">
              <a:solidFill>
                <a:srgbClr val="2D7A71"/>
              </a:solidFill>
              <a:latin typeface="Georgia"/>
              <a:cs typeface="Arial" panose="020B0604020202020204" pitchFamily="34" charset="0"/>
            </a:endParaRPr>
          </a:p>
          <a:p>
            <a:pPr lvl="1"/>
            <a:r>
              <a:rPr lang="en-US" sz="1100">
                <a:solidFill>
                  <a:srgbClr val="2D7A71"/>
                </a:solidFill>
                <a:latin typeface="Georgia"/>
                <a:cs typeface="Arial"/>
              </a:rPr>
              <a:t>Older, post-emancipation community cemeteries.</a:t>
            </a:r>
            <a:endParaRPr lang="en-US" sz="1100">
              <a:solidFill>
                <a:srgbClr val="2D7A71"/>
              </a:solidFill>
              <a:latin typeface="Georgia"/>
              <a:cs typeface="Arial" panose="020B0604020202020204" pitchFamily="34" charset="0"/>
            </a:endParaRPr>
          </a:p>
          <a:p>
            <a:pPr lvl="1"/>
            <a:r>
              <a:rPr lang="en-US" sz="1100">
                <a:solidFill>
                  <a:srgbClr val="2D7A71"/>
                </a:solidFill>
                <a:latin typeface="Georgia"/>
                <a:cs typeface="Arial"/>
              </a:rPr>
              <a:t>Older, pre-emancipation cemeteries that research has shown to have a low potential to be associated with an enslaved community.</a:t>
            </a:r>
            <a:endParaRPr lang="en-US" sz="1100">
              <a:solidFill>
                <a:srgbClr val="2D7A71"/>
              </a:solidFill>
              <a:latin typeface="Georgia"/>
              <a:cs typeface="Arial" panose="020B0604020202020204" pitchFamily="34" charset="0"/>
            </a:endParaRPr>
          </a:p>
          <a:p>
            <a:r>
              <a:rPr lang="en-US" sz="1400">
                <a:solidFill>
                  <a:srgbClr val="2D7A71"/>
                </a:solidFill>
                <a:latin typeface="Georgia"/>
                <a:cs typeface="Arial"/>
              </a:rPr>
              <a:t>30-meter (98.4 feet) Buffer</a:t>
            </a:r>
            <a:endParaRPr lang="en-US" sz="1400">
              <a:solidFill>
                <a:srgbClr val="2D7A71"/>
              </a:solidFill>
              <a:latin typeface="Georgia"/>
              <a:cs typeface="Arial" panose="020B0604020202020204" pitchFamily="34" charset="0"/>
            </a:endParaRPr>
          </a:p>
          <a:p>
            <a:pPr lvl="1"/>
            <a:r>
              <a:rPr lang="en-US" sz="1100">
                <a:solidFill>
                  <a:srgbClr val="2D7A71"/>
                </a:solidFill>
                <a:latin typeface="Georgia"/>
                <a:cs typeface="Arial"/>
              </a:rPr>
              <a:t>Older, pre-emancipation cemeteries determined to, or thought to have potential to, be associated with an enslaved community that have not been delineated with GPR or other recommended cemetery delineation method where GPR is not feasible (e.g., probing).</a:t>
            </a:r>
            <a:endParaRPr lang="en-US" sz="1100">
              <a:solidFill>
                <a:srgbClr val="2D7A71"/>
              </a:solidFill>
              <a:latin typeface="Georgia"/>
              <a:cs typeface="Arial" panose="020B0604020202020204" pitchFamily="34" charset="0"/>
            </a:endParaRPr>
          </a:p>
          <a:p>
            <a:endParaRPr lang="en-US" sz="3200">
              <a:solidFill>
                <a:srgbClr val="2D7A71"/>
              </a:solidFill>
              <a:latin typeface="Georgia"/>
              <a:cs typeface="Arial"/>
            </a:endParaRPr>
          </a:p>
        </p:txBody>
      </p:sp>
      <p:pic>
        <p:nvPicPr>
          <p:cNvPr id="4" name="Picture 3">
            <a:extLst>
              <a:ext uri="{FF2B5EF4-FFF2-40B4-BE49-F238E27FC236}">
                <a16:creationId xmlns:a16="http://schemas.microsoft.com/office/drawing/2014/main" id="{C310EAFC-838E-2986-535F-3FE3C997A615}"/>
              </a:ext>
            </a:extLst>
          </p:cNvPr>
          <p:cNvPicPr>
            <a:picLocks noChangeAspect="1"/>
          </p:cNvPicPr>
          <p:nvPr/>
        </p:nvPicPr>
        <p:blipFill>
          <a:blip r:embed="rId2"/>
          <a:stretch>
            <a:fillRect/>
          </a:stretch>
        </p:blipFill>
        <p:spPr>
          <a:xfrm>
            <a:off x="9472083" y="0"/>
            <a:ext cx="2719917" cy="2000251"/>
          </a:xfrm>
          <a:prstGeom prst="rect">
            <a:avLst/>
          </a:prstGeom>
        </p:spPr>
      </p:pic>
      <p:pic>
        <p:nvPicPr>
          <p:cNvPr id="5" name="Picture 4">
            <a:extLst>
              <a:ext uri="{FF2B5EF4-FFF2-40B4-BE49-F238E27FC236}">
                <a16:creationId xmlns:a16="http://schemas.microsoft.com/office/drawing/2014/main" id="{151D588B-883E-C6F4-F76A-C940D7468EB3}"/>
              </a:ext>
            </a:extLst>
          </p:cNvPr>
          <p:cNvPicPr>
            <a:picLocks noChangeAspect="1"/>
          </p:cNvPicPr>
          <p:nvPr/>
        </p:nvPicPr>
        <p:blipFill>
          <a:blip r:embed="rId3"/>
          <a:stretch>
            <a:fillRect/>
          </a:stretch>
        </p:blipFill>
        <p:spPr>
          <a:xfrm>
            <a:off x="9461500" y="2127250"/>
            <a:ext cx="2719918" cy="2000250"/>
          </a:xfrm>
          <a:prstGeom prst="rect">
            <a:avLst/>
          </a:prstGeom>
        </p:spPr>
      </p:pic>
      <p:pic>
        <p:nvPicPr>
          <p:cNvPr id="6" name="Picture 5">
            <a:extLst>
              <a:ext uri="{FF2B5EF4-FFF2-40B4-BE49-F238E27FC236}">
                <a16:creationId xmlns:a16="http://schemas.microsoft.com/office/drawing/2014/main" id="{DDF4C81E-16B1-3E2F-7A79-9CA2550FACFC}"/>
              </a:ext>
            </a:extLst>
          </p:cNvPr>
          <p:cNvPicPr>
            <a:picLocks noChangeAspect="1"/>
          </p:cNvPicPr>
          <p:nvPr/>
        </p:nvPicPr>
        <p:blipFill>
          <a:blip r:embed="rId4"/>
          <a:srcRect l="18518" t="-206" r="23302" b="823"/>
          <a:stretch>
            <a:fillRect/>
          </a:stretch>
        </p:blipFill>
        <p:spPr>
          <a:xfrm rot="5400000">
            <a:off x="9768419" y="3968748"/>
            <a:ext cx="2127255" cy="2698754"/>
          </a:xfrm>
          <a:prstGeom prst="rect">
            <a:avLst/>
          </a:prstGeom>
        </p:spPr>
      </p:pic>
    </p:spTree>
    <p:extLst>
      <p:ext uri="{BB962C8B-B14F-4D97-AF65-F5344CB8AC3E}">
        <p14:creationId xmlns:p14="http://schemas.microsoft.com/office/powerpoint/2010/main" val="434833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42882-D24C-EF78-7402-607ADD0BF7AC}"/>
              </a:ext>
            </a:extLst>
          </p:cNvPr>
          <p:cNvSpPr>
            <a:spLocks noGrp="1"/>
          </p:cNvSpPr>
          <p:nvPr>
            <p:ph type="title"/>
          </p:nvPr>
        </p:nvSpPr>
        <p:spPr/>
        <p:txBody>
          <a:bodyPr lIns="91440" tIns="45720" rIns="91440" bIns="45720" anchor="t">
            <a:normAutofit/>
          </a:bodyPr>
          <a:lstStyle/>
          <a:p>
            <a:r>
              <a:rPr lang="en-US" b="1">
                <a:solidFill>
                  <a:srgbClr val="B64626"/>
                </a:solidFill>
                <a:latin typeface="Georgia"/>
              </a:rPr>
              <a:t>Requesting Site and Accession Numbers</a:t>
            </a:r>
          </a:p>
        </p:txBody>
      </p:sp>
      <p:sp>
        <p:nvSpPr>
          <p:cNvPr id="3" name="Content Placeholder 2">
            <a:extLst>
              <a:ext uri="{FF2B5EF4-FFF2-40B4-BE49-F238E27FC236}">
                <a16:creationId xmlns:a16="http://schemas.microsoft.com/office/drawing/2014/main" id="{77B960AD-7C56-98FE-F020-FC0FD80C2288}"/>
              </a:ext>
            </a:extLst>
          </p:cNvPr>
          <p:cNvSpPr>
            <a:spLocks noGrp="1"/>
          </p:cNvSpPr>
          <p:nvPr>
            <p:ph sz="half" idx="1"/>
          </p:nvPr>
        </p:nvSpPr>
        <p:spPr>
          <a:xfrm>
            <a:off x="838200" y="1206889"/>
            <a:ext cx="5181600" cy="4970074"/>
          </a:xfrm>
        </p:spPr>
        <p:txBody>
          <a:bodyPr lIns="91440" tIns="45720" rIns="91440" bIns="45720" anchor="t"/>
          <a:lstStyle/>
          <a:p>
            <a:r>
              <a:rPr lang="en-US" sz="2400">
                <a:latin typeface="Georgia"/>
              </a:rPr>
              <a:t>To request site and/or accession numbers, email </a:t>
            </a:r>
            <a:r>
              <a:rPr lang="en-US" sz="2400">
                <a:solidFill>
                  <a:srgbClr val="B64626"/>
                </a:solidFill>
                <a:latin typeface="Georgia"/>
                <a:hlinkClick r:id="rId3">
                  <a:extLst>
                    <a:ext uri="{A12FA001-AC4F-418D-AE19-62706E023703}">
                      <ahyp:hlinkClr xmlns:ahyp="http://schemas.microsoft.com/office/drawing/2018/hyperlinkcolor" val="tx"/>
                    </a:ext>
                  </a:extLst>
                </a:hlinkClick>
              </a:rPr>
              <a:t>site.numbers@dncr.nc.gov</a:t>
            </a:r>
            <a:endParaRPr lang="en-US" sz="2400">
              <a:latin typeface="Georgia" panose="02040502050405020303" pitchFamily="18" charset="0"/>
            </a:endParaRPr>
          </a:p>
          <a:p>
            <a:pPr lvl="1"/>
            <a:r>
              <a:rPr lang="en-US" sz="1600">
                <a:latin typeface="Georgia"/>
                <a:cs typeface="Arial"/>
              </a:rPr>
              <a:t>Completed site number request table with the following information:</a:t>
            </a:r>
            <a:endParaRPr lang="en-US" sz="1600">
              <a:latin typeface="Georgia"/>
            </a:endParaRPr>
          </a:p>
          <a:p>
            <a:pPr lvl="1"/>
            <a:r>
              <a:rPr lang="en-US" sz="1600">
                <a:latin typeface="Georgia"/>
                <a:cs typeface="Arial"/>
              </a:rPr>
              <a:t>Project or Temporary site number for each site</a:t>
            </a:r>
          </a:p>
          <a:p>
            <a:pPr lvl="1"/>
            <a:r>
              <a:rPr lang="en-US" sz="1600">
                <a:latin typeface="Georgia"/>
                <a:cs typeface="Arial"/>
              </a:rPr>
              <a:t>Project tracking number (ER, GS, CT, PA, etc.) if applicable</a:t>
            </a:r>
          </a:p>
          <a:p>
            <a:pPr lvl="1"/>
            <a:r>
              <a:rPr lang="en-US" sz="1600">
                <a:latin typeface="Georgia"/>
                <a:cs typeface="Arial"/>
              </a:rPr>
              <a:t>County the site is located in</a:t>
            </a:r>
          </a:p>
          <a:p>
            <a:pPr lvl="1"/>
            <a:r>
              <a:rPr lang="en-US" sz="1600">
                <a:latin typeface="Georgia"/>
                <a:cs typeface="Arial"/>
              </a:rPr>
              <a:t>Site type (i.e. Prehistoric, historic, or both)</a:t>
            </a:r>
          </a:p>
          <a:p>
            <a:pPr lvl="1"/>
            <a:r>
              <a:rPr lang="en-US" sz="1600">
                <a:latin typeface="Georgia"/>
                <a:cs typeface="Arial"/>
              </a:rPr>
              <a:t>Whether you would like an accession number for each site</a:t>
            </a:r>
          </a:p>
          <a:p>
            <a:pPr lvl="1"/>
            <a:r>
              <a:rPr lang="en-US" sz="1600">
                <a:latin typeface="Georgia"/>
                <a:cs typeface="Arial"/>
              </a:rPr>
              <a:t>The year the excavation took place (accession numbers are assigned based on year of excavation)</a:t>
            </a:r>
          </a:p>
          <a:p>
            <a:pPr lvl="1"/>
            <a:r>
              <a:rPr lang="en-US" sz="1600">
                <a:latin typeface="Georgia"/>
                <a:cs typeface="Arial"/>
              </a:rPr>
              <a:t>If shapefile not submitted, UTM coordinates for sites required</a:t>
            </a:r>
          </a:p>
          <a:p>
            <a:endParaRPr lang="en-US" sz="2400">
              <a:solidFill>
                <a:srgbClr val="B64626"/>
              </a:solidFill>
              <a:latin typeface="Georgia" panose="02040502050405020303" pitchFamily="18" charset="0"/>
            </a:endParaRPr>
          </a:p>
          <a:p>
            <a:pPr marR="0" lvl="0">
              <a:spcAft>
                <a:spcPts val="0"/>
              </a:spcAft>
            </a:pPr>
            <a:endParaRPr lang="en-US" sz="2400">
              <a:latin typeface="Georgia" panose="02040502050405020303" pitchFamily="18" charset="0"/>
            </a:endParaRPr>
          </a:p>
          <a:p>
            <a:endParaRPr lang="en-US" sz="2400">
              <a:latin typeface="Georgia" panose="02040502050405020303" pitchFamily="18" charset="0"/>
            </a:endParaRPr>
          </a:p>
        </p:txBody>
      </p:sp>
      <p:sp>
        <p:nvSpPr>
          <p:cNvPr id="7" name="Content Placeholder 6">
            <a:extLst>
              <a:ext uri="{FF2B5EF4-FFF2-40B4-BE49-F238E27FC236}">
                <a16:creationId xmlns:a16="http://schemas.microsoft.com/office/drawing/2014/main" id="{87020AB5-C406-D50A-CD85-A52B48F5D673}"/>
              </a:ext>
            </a:extLst>
          </p:cNvPr>
          <p:cNvSpPr>
            <a:spLocks noGrp="1"/>
          </p:cNvSpPr>
          <p:nvPr>
            <p:ph sz="half" idx="2"/>
          </p:nvPr>
        </p:nvSpPr>
        <p:spPr>
          <a:xfrm>
            <a:off x="6017871" y="1208309"/>
            <a:ext cx="5181600" cy="4592476"/>
          </a:xfrm>
        </p:spPr>
        <p:txBody>
          <a:bodyPr lIns="91440" tIns="45720" rIns="91440" bIns="45720" anchor="t"/>
          <a:lstStyle/>
          <a:p>
            <a:r>
              <a:rPr lang="en-US" sz="1800">
                <a:latin typeface="Georgia"/>
                <a:cs typeface="Arial"/>
              </a:rPr>
              <a:t>Shapefile of sites recommended/preferred</a:t>
            </a:r>
            <a:endParaRPr lang="en-US" sz="1800">
              <a:latin typeface="Georgia"/>
              <a:cs typeface="Arial" panose="020B0604020202020204" pitchFamily="34" charset="0"/>
            </a:endParaRPr>
          </a:p>
          <a:p>
            <a:pPr lvl="1"/>
            <a:r>
              <a:rPr lang="en-US" sz="1400">
                <a:solidFill>
                  <a:srgbClr val="B64626"/>
                </a:solidFill>
                <a:latin typeface="Georgia"/>
                <a:cs typeface="Arial"/>
              </a:rPr>
              <a:t>A KML file will also work</a:t>
            </a:r>
          </a:p>
          <a:p>
            <a:r>
              <a:rPr lang="en-US" sz="1800">
                <a:latin typeface="Georgia"/>
                <a:cs typeface="Arial"/>
              </a:rPr>
              <a:t>A map/maps with site locations clearly labeled</a:t>
            </a:r>
          </a:p>
          <a:p>
            <a:r>
              <a:rPr lang="en-US" sz="1800">
                <a:latin typeface="Georgia"/>
                <a:cs typeface="Arial"/>
              </a:rPr>
              <a:t>More detailed instructions can be found here:</a:t>
            </a:r>
          </a:p>
          <a:p>
            <a:pPr lvl="1"/>
            <a:r>
              <a:rPr lang="en-US" sz="1600">
                <a:solidFill>
                  <a:schemeClr val="accent2"/>
                </a:solidFill>
                <a:latin typeface="Georgia"/>
                <a:cs typeface="Arial"/>
                <a:hlinkClick r:id="rId4">
                  <a:extLst>
                    <a:ext uri="{A12FA001-AC4F-418D-AE19-62706E023703}">
                      <ahyp:hlinkClr xmlns:ahyp="http://schemas.microsoft.com/office/drawing/2018/hyperlinkcolor" val="tx"/>
                    </a:ext>
                  </a:extLst>
                </a:hlinkClick>
              </a:rPr>
              <a:t>https://archaeology.ncdcr.gov/about/forms#sitenumbers</a:t>
            </a:r>
          </a:p>
          <a:p>
            <a:endParaRPr lang="en-US">
              <a:cs typeface="Arial"/>
            </a:endParaRPr>
          </a:p>
        </p:txBody>
      </p:sp>
      <p:pic>
        <p:nvPicPr>
          <p:cNvPr id="4" name="Picture 3">
            <a:extLst>
              <a:ext uri="{FF2B5EF4-FFF2-40B4-BE49-F238E27FC236}">
                <a16:creationId xmlns:a16="http://schemas.microsoft.com/office/drawing/2014/main" id="{50032B6C-BC9F-9363-9C7C-369197D258FA}"/>
              </a:ext>
            </a:extLst>
          </p:cNvPr>
          <p:cNvPicPr>
            <a:picLocks noChangeAspect="1"/>
          </p:cNvPicPr>
          <p:nvPr/>
        </p:nvPicPr>
        <p:blipFill>
          <a:blip r:embed="rId5"/>
          <a:stretch>
            <a:fillRect/>
          </a:stretch>
        </p:blipFill>
        <p:spPr>
          <a:xfrm>
            <a:off x="6091488" y="3203910"/>
            <a:ext cx="5754101" cy="2595813"/>
          </a:xfrm>
          <a:prstGeom prst="rect">
            <a:avLst/>
          </a:prstGeom>
        </p:spPr>
      </p:pic>
    </p:spTree>
    <p:extLst>
      <p:ext uri="{BB962C8B-B14F-4D97-AF65-F5344CB8AC3E}">
        <p14:creationId xmlns:p14="http://schemas.microsoft.com/office/powerpoint/2010/main" val="310749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8CEA0-2729-2B8D-3695-23EE32E91995}"/>
              </a:ext>
            </a:extLst>
          </p:cNvPr>
          <p:cNvSpPr>
            <a:spLocks noGrp="1"/>
          </p:cNvSpPr>
          <p:nvPr>
            <p:ph type="title"/>
          </p:nvPr>
        </p:nvSpPr>
        <p:spPr/>
        <p:txBody>
          <a:bodyPr lIns="91440" tIns="45720" rIns="91440" bIns="45720" anchor="t">
            <a:normAutofit/>
          </a:bodyPr>
          <a:lstStyle/>
          <a:p>
            <a:r>
              <a:rPr lang="en-US" sz="2600" b="1">
                <a:solidFill>
                  <a:srgbClr val="B64626"/>
                </a:solidFill>
                <a:latin typeface="Georgia"/>
                <a:cs typeface="Arial"/>
              </a:rPr>
              <a:t>Site and Accession Numbers: What comes next?</a:t>
            </a:r>
          </a:p>
        </p:txBody>
      </p:sp>
      <p:sp>
        <p:nvSpPr>
          <p:cNvPr id="3" name="Content Placeholder 2">
            <a:extLst>
              <a:ext uri="{FF2B5EF4-FFF2-40B4-BE49-F238E27FC236}">
                <a16:creationId xmlns:a16="http://schemas.microsoft.com/office/drawing/2014/main" id="{43D95FF3-0C3B-5945-E609-39CC44D39F87}"/>
              </a:ext>
            </a:extLst>
          </p:cNvPr>
          <p:cNvSpPr>
            <a:spLocks noGrp="1"/>
          </p:cNvSpPr>
          <p:nvPr>
            <p:ph sz="half" idx="1"/>
          </p:nvPr>
        </p:nvSpPr>
        <p:spPr>
          <a:xfrm>
            <a:off x="236621" y="1033546"/>
            <a:ext cx="3888206" cy="4942890"/>
          </a:xfrm>
        </p:spPr>
        <p:txBody>
          <a:bodyPr lIns="91440" tIns="45720" rIns="91440" bIns="45720" anchor="t"/>
          <a:lstStyle/>
          <a:p>
            <a:r>
              <a:rPr lang="en-US" sz="2000">
                <a:latin typeface="Arial"/>
                <a:cs typeface="Arial"/>
              </a:rPr>
              <a:t>A record of the site registration and accession number assignment is made in tracking and our accession logs respectively</a:t>
            </a:r>
          </a:p>
          <a:p>
            <a:r>
              <a:rPr lang="en-US" sz="2000">
                <a:latin typeface="Arial"/>
                <a:cs typeface="Arial"/>
              </a:rPr>
              <a:t>The sites are mapped out onto our statewide GIS map</a:t>
            </a:r>
          </a:p>
          <a:p>
            <a:r>
              <a:rPr lang="en-US" sz="2000">
                <a:latin typeface="Arial"/>
                <a:cs typeface="Arial"/>
              </a:rPr>
              <a:t>You will receive an email back with the site number request table attached and completed with your state trinomials and the accession numbers if requested</a:t>
            </a:r>
          </a:p>
          <a:p>
            <a:endParaRPr lang="en-US">
              <a:cs typeface="Arial"/>
            </a:endParaRPr>
          </a:p>
        </p:txBody>
      </p:sp>
      <p:pic>
        <p:nvPicPr>
          <p:cNvPr id="18" name="Content Placeholder 17">
            <a:extLst>
              <a:ext uri="{FF2B5EF4-FFF2-40B4-BE49-F238E27FC236}">
                <a16:creationId xmlns:a16="http://schemas.microsoft.com/office/drawing/2014/main" id="{F056C722-37B8-388F-90CB-EEA6E88ACBCC}"/>
              </a:ext>
            </a:extLst>
          </p:cNvPr>
          <p:cNvPicPr>
            <a:picLocks noGrp="1" noChangeAspect="1"/>
          </p:cNvPicPr>
          <p:nvPr>
            <p:ph sz="half" idx="2"/>
          </p:nvPr>
        </p:nvPicPr>
        <p:blipFill>
          <a:blip r:embed="rId3"/>
          <a:srcRect r="-203" b="27309"/>
          <a:stretch>
            <a:fillRect/>
          </a:stretch>
        </p:blipFill>
        <p:spPr>
          <a:xfrm>
            <a:off x="4245634" y="1707444"/>
            <a:ext cx="7697654" cy="2847681"/>
          </a:xfrm>
        </p:spPr>
      </p:pic>
    </p:spTree>
    <p:extLst>
      <p:ext uri="{BB962C8B-B14F-4D97-AF65-F5344CB8AC3E}">
        <p14:creationId xmlns:p14="http://schemas.microsoft.com/office/powerpoint/2010/main" val="306309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A05B4-8279-A175-F46A-4A45982A1C4F}"/>
              </a:ext>
            </a:extLst>
          </p:cNvPr>
          <p:cNvSpPr>
            <a:spLocks noGrp="1"/>
          </p:cNvSpPr>
          <p:nvPr>
            <p:ph type="title"/>
          </p:nvPr>
        </p:nvSpPr>
        <p:spPr>
          <a:xfrm>
            <a:off x="838200" y="365125"/>
            <a:ext cx="10515600" cy="1836778"/>
          </a:xfrm>
        </p:spPr>
        <p:txBody>
          <a:bodyPr lIns="91440" tIns="45720" rIns="91440" bIns="45720" anchor="t">
            <a:normAutofit fontScale="90000"/>
          </a:bodyPr>
          <a:lstStyle/>
          <a:p>
            <a:pPr>
              <a:lnSpc>
                <a:spcPct val="125000"/>
              </a:lnSpc>
              <a:spcBef>
                <a:spcPts val="1800"/>
              </a:spcBef>
              <a:spcAft>
                <a:spcPts val="1800"/>
              </a:spcAft>
              <a:defRPr/>
            </a:pPr>
            <a:r>
              <a:rPr lang="en-US" b="1">
                <a:solidFill>
                  <a:srgbClr val="B64626"/>
                </a:solidFill>
                <a:latin typeface="Georgia"/>
              </a:rPr>
              <a:t>OSA Standards and Guidelines and Forms</a:t>
            </a:r>
            <a:br>
              <a:rPr lang="en-US">
                <a:latin typeface="Georgia" panose="02040502050405020303" pitchFamily="18" charset="0"/>
              </a:rPr>
            </a:br>
            <a:r>
              <a:rPr kumimoji="0" lang="en-US" sz="2700" b="0" i="0" u="none" strike="noStrike" kern="1200" cap="none" spc="0" normalizeH="0" baseline="0" noProof="0">
                <a:ln>
                  <a:noFill/>
                </a:ln>
                <a:solidFill>
                  <a:srgbClr val="2D7A71"/>
                </a:solidFill>
                <a:effectLst/>
                <a:uLnTx/>
                <a:uFillTx/>
                <a:latin typeface="Georgia"/>
                <a:ea typeface="+mn-ea"/>
                <a:cs typeface="+mn-cs"/>
              </a:rPr>
              <a:t>Available for download on our </a:t>
            </a:r>
            <a:r>
              <a:rPr lang="en-US" sz="2700">
                <a:solidFill>
                  <a:srgbClr val="2D7A71"/>
                </a:solidFill>
                <a:latin typeface="Georgia"/>
                <a:ea typeface="+mn-ea"/>
                <a:cs typeface="+mn-cs"/>
              </a:rPr>
              <a:t>website </a:t>
            </a:r>
            <a:r>
              <a:rPr lang="en-US" sz="2700">
                <a:solidFill>
                  <a:srgbClr val="2D7A71"/>
                </a:solidFill>
                <a:latin typeface="Georgia"/>
                <a:ea typeface="+mn-ea"/>
                <a:cs typeface="Arial"/>
                <a:hlinkClick r:id="rId3"/>
              </a:rPr>
              <a:t>archaeology.ncdcr.gov</a:t>
            </a:r>
            <a:br>
              <a:rPr lang="en-US" sz="2700">
                <a:latin typeface="Georgia"/>
                <a:ea typeface="+mn-ea"/>
                <a:cs typeface="+mn-cs"/>
              </a:rPr>
            </a:br>
            <a:br>
              <a:rPr lang="en-US" sz="2700" b="0" i="0" u="none" strike="noStrike" kern="1200" cap="none" spc="0" normalizeH="0" baseline="0" noProof="0">
                <a:ln>
                  <a:noFill/>
                </a:ln>
                <a:effectLst/>
                <a:uLnTx/>
                <a:uFillTx/>
                <a:latin typeface="Georgia" panose="02040502050405020303" pitchFamily="18" charset="0"/>
                <a:ea typeface="+mn-ea"/>
                <a:cs typeface="+mn-cs"/>
              </a:rPr>
            </a:br>
            <a:br>
              <a:rPr lang="en-US" sz="2700">
                <a:latin typeface="Georgia" panose="02040502050405020303" pitchFamily="18" charset="0"/>
                <a:ea typeface="+mn-ea"/>
                <a:cs typeface="+mn-cs"/>
              </a:rPr>
            </a:br>
            <a:endParaRPr lang="en-US">
              <a:solidFill>
                <a:srgbClr val="2D7A71"/>
              </a:solidFill>
              <a:latin typeface="Georgia" panose="02040502050405020303" pitchFamily="18" charset="0"/>
            </a:endParaRPr>
          </a:p>
        </p:txBody>
      </p:sp>
      <p:pic>
        <p:nvPicPr>
          <p:cNvPr id="9" name="Content Placeholder 8">
            <a:extLst>
              <a:ext uri="{FF2B5EF4-FFF2-40B4-BE49-F238E27FC236}">
                <a16:creationId xmlns:a16="http://schemas.microsoft.com/office/drawing/2014/main" id="{79100660-F89F-3ED3-B902-2462647FE430}"/>
              </a:ext>
            </a:extLst>
          </p:cNvPr>
          <p:cNvPicPr>
            <a:picLocks noGrp="1" noChangeAspect="1"/>
          </p:cNvPicPr>
          <p:nvPr>
            <p:ph sz="half" idx="1"/>
          </p:nvPr>
        </p:nvPicPr>
        <p:blipFill>
          <a:blip r:embed="rId4"/>
          <a:stretch/>
        </p:blipFill>
        <p:spPr>
          <a:xfrm>
            <a:off x="0" y="1630612"/>
            <a:ext cx="3176505" cy="3901200"/>
          </a:xfrm>
          <a:ln>
            <a:solidFill>
              <a:schemeClr val="bg2">
                <a:lumMod val="10000"/>
              </a:schemeClr>
            </a:solidFill>
          </a:ln>
        </p:spPr>
      </p:pic>
      <p:pic>
        <p:nvPicPr>
          <p:cNvPr id="5" name="Content Placeholder 4">
            <a:extLst>
              <a:ext uri="{FF2B5EF4-FFF2-40B4-BE49-F238E27FC236}">
                <a16:creationId xmlns:a16="http://schemas.microsoft.com/office/drawing/2014/main" id="{D7362CD3-EAB5-DDC9-EC0E-363C3B88DBEE}"/>
              </a:ext>
            </a:extLst>
          </p:cNvPr>
          <p:cNvPicPr>
            <a:picLocks noGrp="1" noChangeAspect="1"/>
          </p:cNvPicPr>
          <p:nvPr>
            <p:ph sz="half" idx="2"/>
          </p:nvPr>
        </p:nvPicPr>
        <p:blipFill>
          <a:blip r:embed="rId5"/>
          <a:stretch>
            <a:fillRect/>
          </a:stretch>
        </p:blipFill>
        <p:spPr>
          <a:xfrm>
            <a:off x="9049486" y="1630611"/>
            <a:ext cx="3142515" cy="3901201"/>
          </a:xfrm>
          <a:ln>
            <a:solidFill>
              <a:schemeClr val="bg2">
                <a:lumMod val="10000"/>
              </a:schemeClr>
            </a:solidFill>
          </a:ln>
        </p:spPr>
      </p:pic>
      <p:pic>
        <p:nvPicPr>
          <p:cNvPr id="7" name="Picture 6">
            <a:extLst>
              <a:ext uri="{FF2B5EF4-FFF2-40B4-BE49-F238E27FC236}">
                <a16:creationId xmlns:a16="http://schemas.microsoft.com/office/drawing/2014/main" id="{E002D0E7-CB87-A5FF-E402-C030BDC9767D}"/>
              </a:ext>
            </a:extLst>
          </p:cNvPr>
          <p:cNvPicPr>
            <a:picLocks noChangeAspect="1"/>
          </p:cNvPicPr>
          <p:nvPr/>
        </p:nvPicPr>
        <p:blipFill>
          <a:blip r:embed="rId6"/>
          <a:stretch>
            <a:fillRect/>
          </a:stretch>
        </p:blipFill>
        <p:spPr>
          <a:xfrm>
            <a:off x="3103145" y="1630611"/>
            <a:ext cx="3014142" cy="3901201"/>
          </a:xfrm>
          <a:prstGeom prst="rect">
            <a:avLst/>
          </a:prstGeom>
          <a:ln>
            <a:solidFill>
              <a:schemeClr val="bg2">
                <a:lumMod val="10000"/>
              </a:schemeClr>
            </a:solidFill>
          </a:ln>
        </p:spPr>
      </p:pic>
      <p:pic>
        <p:nvPicPr>
          <p:cNvPr id="10" name="Picture 9">
            <a:extLst>
              <a:ext uri="{FF2B5EF4-FFF2-40B4-BE49-F238E27FC236}">
                <a16:creationId xmlns:a16="http://schemas.microsoft.com/office/drawing/2014/main" id="{1633B211-87FD-8535-EB57-B7EBFD7B57DD}"/>
              </a:ext>
            </a:extLst>
          </p:cNvPr>
          <p:cNvPicPr>
            <a:picLocks noChangeAspect="1"/>
          </p:cNvPicPr>
          <p:nvPr/>
        </p:nvPicPr>
        <p:blipFill>
          <a:blip r:embed="rId7"/>
          <a:stretch>
            <a:fillRect/>
          </a:stretch>
        </p:blipFill>
        <p:spPr>
          <a:xfrm>
            <a:off x="6115634" y="1630611"/>
            <a:ext cx="2973223" cy="3901201"/>
          </a:xfrm>
          <a:prstGeom prst="rect">
            <a:avLst/>
          </a:prstGeom>
          <a:ln>
            <a:solidFill>
              <a:schemeClr val="bg2">
                <a:lumMod val="10000"/>
              </a:schemeClr>
            </a:solidFill>
          </a:ln>
        </p:spPr>
      </p:pic>
    </p:spTree>
    <p:extLst>
      <p:ext uri="{BB962C8B-B14F-4D97-AF65-F5344CB8AC3E}">
        <p14:creationId xmlns:p14="http://schemas.microsoft.com/office/powerpoint/2010/main" val="192630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F9581-883C-C378-39C8-FCA043057CA5}"/>
              </a:ext>
            </a:extLst>
          </p:cNvPr>
          <p:cNvSpPr>
            <a:spLocks noGrp="1"/>
          </p:cNvSpPr>
          <p:nvPr>
            <p:ph type="title"/>
          </p:nvPr>
        </p:nvSpPr>
        <p:spPr>
          <a:xfrm>
            <a:off x="838200" y="365125"/>
            <a:ext cx="10515600" cy="843285"/>
          </a:xfrm>
        </p:spPr>
        <p:txBody>
          <a:bodyPr lIns="91440" tIns="45720" rIns="91440" bIns="45720" anchor="t">
            <a:normAutofit/>
          </a:bodyPr>
          <a:lstStyle/>
          <a:p>
            <a:r>
              <a:rPr lang="en-US" b="1">
                <a:solidFill>
                  <a:srgbClr val="B64626"/>
                </a:solidFill>
                <a:latin typeface="Georgia"/>
              </a:rPr>
              <a:t>Required</a:t>
            </a:r>
            <a:r>
              <a:rPr lang="en-US">
                <a:latin typeface="Arial"/>
                <a:cs typeface="Arial"/>
              </a:rPr>
              <a:t> </a:t>
            </a:r>
            <a:r>
              <a:rPr lang="en-US" b="1">
                <a:solidFill>
                  <a:srgbClr val="B64626"/>
                </a:solidFill>
                <a:latin typeface="Georgia"/>
              </a:rPr>
              <a:t>Archaeology Deliverables</a:t>
            </a:r>
          </a:p>
        </p:txBody>
      </p:sp>
      <p:sp>
        <p:nvSpPr>
          <p:cNvPr id="3" name="Content Placeholder 2">
            <a:extLst>
              <a:ext uri="{FF2B5EF4-FFF2-40B4-BE49-F238E27FC236}">
                <a16:creationId xmlns:a16="http://schemas.microsoft.com/office/drawing/2014/main" id="{DE053AD5-B1B6-2F3A-B55D-84BEC9334CB0}"/>
              </a:ext>
            </a:extLst>
          </p:cNvPr>
          <p:cNvSpPr>
            <a:spLocks noGrp="1"/>
          </p:cNvSpPr>
          <p:nvPr>
            <p:ph sz="half" idx="1"/>
          </p:nvPr>
        </p:nvSpPr>
        <p:spPr>
          <a:xfrm>
            <a:off x="838200" y="1208309"/>
            <a:ext cx="5181600" cy="4534603"/>
          </a:xfrm>
        </p:spPr>
        <p:txBody>
          <a:bodyPr lIns="91440" tIns="45720" rIns="91440" bIns="45720" anchor="t"/>
          <a:lstStyle/>
          <a:p>
            <a:r>
              <a:rPr lang="en-US" sz="2400" b="1">
                <a:solidFill>
                  <a:srgbClr val="B64626"/>
                </a:solidFill>
                <a:latin typeface="Georgia"/>
                <a:cs typeface="Arial"/>
              </a:rPr>
              <a:t>Digital Documents</a:t>
            </a:r>
            <a:r>
              <a:rPr lang="en-US" sz="2400">
                <a:latin typeface="Georgia"/>
                <a:cs typeface="Arial"/>
              </a:rPr>
              <a:t> to be submitted through </a:t>
            </a:r>
            <a:r>
              <a:rPr lang="en-US" sz="2400" b="1">
                <a:solidFill>
                  <a:srgbClr val="B64626"/>
                </a:solidFill>
                <a:latin typeface="Georgia"/>
                <a:cs typeface="Arial"/>
              </a:rPr>
              <a:t>ShareFile</a:t>
            </a:r>
          </a:p>
          <a:p>
            <a:pPr lvl="1"/>
            <a:r>
              <a:rPr lang="en-US" sz="2000">
                <a:latin typeface="Georgia"/>
                <a:cs typeface="Arial"/>
              </a:rPr>
              <a:t>One (1) digital copy of the archaeology survey report as a PDF</a:t>
            </a:r>
          </a:p>
          <a:p>
            <a:pPr lvl="2" indent="-342900"/>
            <a:r>
              <a:rPr lang="en-US" sz="1800">
                <a:latin typeface="Georgia"/>
                <a:cs typeface="Arial"/>
              </a:rPr>
              <a:t>Do NOT include site forms as appendices to reports </a:t>
            </a:r>
          </a:p>
          <a:p>
            <a:pPr lvl="1"/>
            <a:r>
              <a:rPr lang="en-US" sz="2000">
                <a:latin typeface="Georgia"/>
                <a:cs typeface="Arial"/>
              </a:rPr>
              <a:t>One (1) digital copy of each NC Site Form for each new site identified and/or each site revisited</a:t>
            </a:r>
          </a:p>
          <a:p>
            <a:pPr lvl="2" indent="-342900"/>
            <a:r>
              <a:rPr lang="en-US" sz="1800">
                <a:latin typeface="Georgia"/>
                <a:cs typeface="Arial"/>
              </a:rPr>
              <a:t>A map of each site must be included with each form</a:t>
            </a:r>
          </a:p>
        </p:txBody>
      </p:sp>
      <p:sp>
        <p:nvSpPr>
          <p:cNvPr id="4" name="Content Placeholder 3">
            <a:extLst>
              <a:ext uri="{FF2B5EF4-FFF2-40B4-BE49-F238E27FC236}">
                <a16:creationId xmlns:a16="http://schemas.microsoft.com/office/drawing/2014/main" id="{840A89A9-B8EE-5136-6D36-E315CD053DCC}"/>
              </a:ext>
            </a:extLst>
          </p:cNvPr>
          <p:cNvSpPr>
            <a:spLocks noGrp="1"/>
          </p:cNvSpPr>
          <p:nvPr>
            <p:ph sz="half" idx="2"/>
          </p:nvPr>
        </p:nvSpPr>
        <p:spPr>
          <a:xfrm>
            <a:off x="6172200" y="1208309"/>
            <a:ext cx="5181600" cy="4534603"/>
          </a:xfrm>
        </p:spPr>
        <p:txBody>
          <a:bodyPr lIns="91440" tIns="45720" rIns="91440" bIns="45720" anchor="t"/>
          <a:lstStyle/>
          <a:p>
            <a:r>
              <a:rPr lang="en-US" sz="2400" b="1">
                <a:solidFill>
                  <a:srgbClr val="B64626"/>
                </a:solidFill>
                <a:latin typeface="Georgia"/>
                <a:cs typeface="Arial"/>
              </a:rPr>
              <a:t>Physical Documents</a:t>
            </a:r>
            <a:r>
              <a:rPr lang="en-US" sz="2400">
                <a:latin typeface="Georgia"/>
                <a:cs typeface="Arial"/>
              </a:rPr>
              <a:t> to be mailed</a:t>
            </a:r>
          </a:p>
          <a:p>
            <a:pPr lvl="1"/>
            <a:r>
              <a:rPr lang="en-US" sz="2000">
                <a:latin typeface="Georgia"/>
                <a:cs typeface="Arial"/>
              </a:rPr>
              <a:t>One (1) hard copy of the archaeology survey report will be requested by OSA after the digital version is reviewed and accepted.</a:t>
            </a:r>
            <a:endParaRPr lang="en-US" sz="2000">
              <a:latin typeface="Georgia"/>
            </a:endParaRPr>
          </a:p>
          <a:p>
            <a:pPr lvl="1"/>
            <a:r>
              <a:rPr lang="en-US" sz="2000">
                <a:latin typeface="Georgia"/>
                <a:cs typeface="Arial"/>
              </a:rPr>
              <a:t>Address will be included on hard copy request letter</a:t>
            </a:r>
          </a:p>
          <a:p>
            <a:pPr lvl="1"/>
            <a:endParaRPr lang="en-US" sz="2000">
              <a:latin typeface="Arial"/>
              <a:cs typeface="Arial"/>
            </a:endParaRPr>
          </a:p>
        </p:txBody>
      </p:sp>
    </p:spTree>
    <p:extLst>
      <p:ext uri="{BB962C8B-B14F-4D97-AF65-F5344CB8AC3E}">
        <p14:creationId xmlns:p14="http://schemas.microsoft.com/office/powerpoint/2010/main" val="3507700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14581-3EB2-66F6-43EB-8EE9E4806FD9}"/>
              </a:ext>
            </a:extLst>
          </p:cNvPr>
          <p:cNvSpPr>
            <a:spLocks noGrp="1"/>
          </p:cNvSpPr>
          <p:nvPr>
            <p:ph type="title"/>
          </p:nvPr>
        </p:nvSpPr>
        <p:spPr/>
        <p:txBody>
          <a:bodyPr lIns="91440" tIns="45720" rIns="91440" bIns="45720" anchor="t">
            <a:normAutofit fontScale="90000"/>
          </a:bodyPr>
          <a:lstStyle/>
          <a:p>
            <a:r>
              <a:rPr lang="en-US" b="1">
                <a:solidFill>
                  <a:srgbClr val="B64626"/>
                </a:solidFill>
                <a:latin typeface="Georgia"/>
              </a:rPr>
              <a:t>ShareFile User Access Form</a:t>
            </a:r>
            <a:br>
              <a:rPr lang="en-US" b="1">
                <a:latin typeface="Georgia"/>
              </a:rPr>
            </a:br>
            <a:r>
              <a:rPr lang="en-US" sz="3100">
                <a:latin typeface="Georgia"/>
                <a:cs typeface="Arial"/>
                <a:hlinkClick r:id="rId3"/>
              </a:rPr>
              <a:t>archaeology.ncdcr.gov/programs/environmentalreview/sharefile</a:t>
            </a:r>
            <a:endParaRPr lang="en-US" sz="3100" b="1">
              <a:solidFill>
                <a:srgbClr val="B64626"/>
              </a:solidFill>
              <a:latin typeface="Georgia"/>
            </a:endParaRPr>
          </a:p>
        </p:txBody>
      </p:sp>
      <p:pic>
        <p:nvPicPr>
          <p:cNvPr id="12" name="Content Placeholder 11">
            <a:extLst>
              <a:ext uri="{FF2B5EF4-FFF2-40B4-BE49-F238E27FC236}">
                <a16:creationId xmlns:a16="http://schemas.microsoft.com/office/drawing/2014/main" id="{19132927-7847-427B-A13D-E1CB92C8EC91}"/>
              </a:ext>
            </a:extLst>
          </p:cNvPr>
          <p:cNvPicPr>
            <a:picLocks noGrp="1" noChangeAspect="1"/>
          </p:cNvPicPr>
          <p:nvPr>
            <p:ph idx="1"/>
          </p:nvPr>
        </p:nvPicPr>
        <p:blipFill>
          <a:blip r:embed="rId4"/>
          <a:stretch>
            <a:fillRect/>
          </a:stretch>
        </p:blipFill>
        <p:spPr>
          <a:xfrm>
            <a:off x="3230737" y="1480185"/>
            <a:ext cx="5730526" cy="4351338"/>
          </a:xfrm>
        </p:spPr>
      </p:pic>
    </p:spTree>
    <p:extLst>
      <p:ext uri="{BB962C8B-B14F-4D97-AF65-F5344CB8AC3E}">
        <p14:creationId xmlns:p14="http://schemas.microsoft.com/office/powerpoint/2010/main" val="3816657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1">
      <a:dk1>
        <a:srgbClr val="2D7A71"/>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0">
      <a:majorFont>
        <a:latin typeface="Gotham Book"/>
        <a:ea typeface=""/>
        <a:cs typeface=""/>
      </a:majorFont>
      <a:minorFont>
        <a:latin typeface="Gotham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25400">
          <a:solidFill>
            <a:schemeClr val="tx1"/>
          </a:solidFill>
          <a:headEnd type="triangle"/>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10</Slides>
  <Notes>6</Notes>
  <HiddenSlides>0</HiddenSlide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PowerPoint Presentation</vt:lpstr>
      <vt:lpstr>OSA Archaeological Investigations  Standards and Guidelines   November 2023 Revisions </vt:lpstr>
      <vt:lpstr>Cemetery Delineations and Surveys</vt:lpstr>
      <vt:lpstr>Cemetery Protection/Avoidance</vt:lpstr>
      <vt:lpstr>Requesting Site and Accession Numbers</vt:lpstr>
      <vt:lpstr>Site and Accession Numbers: What comes next?</vt:lpstr>
      <vt:lpstr>OSA Standards and Guidelines and Forms Available for download on our website archaeology.ncdcr.gov   </vt:lpstr>
      <vt:lpstr>Required Archaeology Deliverables</vt:lpstr>
      <vt:lpstr>ShareFile User Access Form archaeology.ncdcr.gov/programs/environmentalreview/sharefile</vt:lpstr>
      <vt:lpstr>Using ShareFile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Cranford, David</dc:creator>
  <cp:revision>153</cp:revision>
  <dcterms:created xsi:type="dcterms:W3CDTF">2019-03-08T14:13:48Z</dcterms:created>
  <dcterms:modified xsi:type="dcterms:W3CDTF">2025-06-18T20:20:07Z</dcterms:modified>
</cp:coreProperties>
</file>