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4E_3F043DD0.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50_1CB21474.xml" ContentType="application/vnd.ms-powerpoint.comment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1" r:id="rId4"/>
  </p:sldMasterIdLst>
  <p:notesMasterIdLst>
    <p:notesMasterId r:id="rId40"/>
  </p:notesMasterIdLst>
  <p:sldIdLst>
    <p:sldId id="340" r:id="rId5"/>
    <p:sldId id="342" r:id="rId6"/>
    <p:sldId id="302" r:id="rId7"/>
    <p:sldId id="341" r:id="rId8"/>
    <p:sldId id="334" r:id="rId9"/>
    <p:sldId id="335" r:id="rId10"/>
    <p:sldId id="336" r:id="rId11"/>
    <p:sldId id="343" r:id="rId12"/>
    <p:sldId id="259" r:id="rId13"/>
    <p:sldId id="345" r:id="rId14"/>
    <p:sldId id="348" r:id="rId15"/>
    <p:sldId id="262" r:id="rId16"/>
    <p:sldId id="347" r:id="rId17"/>
    <p:sldId id="331" r:id="rId18"/>
    <p:sldId id="264" r:id="rId19"/>
    <p:sldId id="265" r:id="rId20"/>
    <p:sldId id="267" r:id="rId21"/>
    <p:sldId id="266" r:id="rId22"/>
    <p:sldId id="344" r:id="rId23"/>
    <p:sldId id="339" r:id="rId24"/>
    <p:sldId id="260" r:id="rId25"/>
    <p:sldId id="261" r:id="rId26"/>
    <p:sldId id="338" r:id="rId27"/>
    <p:sldId id="353" r:id="rId28"/>
    <p:sldId id="337" r:id="rId29"/>
    <p:sldId id="332" r:id="rId30"/>
    <p:sldId id="346" r:id="rId31"/>
    <p:sldId id="349" r:id="rId32"/>
    <p:sldId id="354" r:id="rId33"/>
    <p:sldId id="329" r:id="rId34"/>
    <p:sldId id="327" r:id="rId35"/>
    <p:sldId id="330" r:id="rId36"/>
    <p:sldId id="350" r:id="rId37"/>
    <p:sldId id="352" r:id="rId38"/>
    <p:sldId id="351"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FECD99-5EFC-5F0D-87F7-077269C77621}" name="Harville, Katie E" initials="KH" userId="S::katie.harville@dncr.nc.gov::cc834ce4-bc1c-4ce3-a8ed-7cded05454f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7D2500"/>
    <a:srgbClr val="338EEC"/>
    <a:srgbClr val="B300F2"/>
    <a:srgbClr val="3D75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757D4F-75A5-40D7-823E-EC18787A796F}" v="1" dt="2025-06-19T13:25:58.731"/>
    <p1510:client id="{8E6ABF49-7066-A88B-630A-B68268D1FCD6}" v="19" dt="2025-06-19T00:34:28.390"/>
    <p1510:client id="{9704549D-22DC-4058-96FA-35D4766A2877}" v="2368" dt="2025-06-19T01:56:59.402"/>
    <p1510:client id="{A1FFCD94-9505-4154-AD3F-97AD847A0C89}" v="17" dt="2025-06-19T02:22:06.927"/>
    <p1510:client id="{E239DD40-C227-6DA8-3CBA-A954A762B9B6}" v="942" dt="2025-06-19T01:52:26.9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155" autoAdjust="0"/>
  </p:normalViewPr>
  <p:slideViewPr>
    <p:cSldViewPr snapToGrid="0" showGuides="1">
      <p:cViewPr varScale="1">
        <p:scale>
          <a:sx n="56" d="100"/>
          <a:sy n="56" d="100"/>
        </p:scale>
        <p:origin x="888"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ens, James T" userId="S::james.t.stephens@dncr.nc.gov::be28384c-d7f4-4456-9c0f-ac00eaf4dacb" providerId="AD" clId="Web-{0D9B1591-45E9-F4FD-5537-7448BDC6CDA3}"/>
    <pc:docChg chg="modSld">
      <pc:chgData name="Stephens, James T" userId="S::james.t.stephens@dncr.nc.gov::be28384c-d7f4-4456-9c0f-ac00eaf4dacb" providerId="AD" clId="Web-{0D9B1591-45E9-F4FD-5537-7448BDC6CDA3}" dt="2025-06-16T20:58:33.556" v="61"/>
      <pc:docMkLst>
        <pc:docMk/>
      </pc:docMkLst>
      <pc:sldChg chg="modNotes">
        <pc:chgData name="Stephens, James T" userId="S::james.t.stephens@dncr.nc.gov::be28384c-d7f4-4456-9c0f-ac00eaf4dacb" providerId="AD" clId="Web-{0D9B1591-45E9-F4FD-5537-7448BDC6CDA3}" dt="2025-06-16T20:58:33.556" v="61"/>
        <pc:sldMkLst>
          <pc:docMk/>
          <pc:sldMk cId="1057242576" sldId="334"/>
        </pc:sldMkLst>
      </pc:sldChg>
    </pc:docChg>
  </pc:docChgLst>
  <pc:docChgLst>
    <pc:chgData name="Cao, Luan T" userId="S::luan.cao@dncr.nc.gov::6f723b52-f206-425c-afdc-974385ec0e32" providerId="AD" clId="Web-{6C75E3C0-7479-CB6E-4B70-D757F910D8D4}"/>
    <pc:docChg chg="addSld delSld modSld sldOrd">
      <pc:chgData name="Cao, Luan T" userId="S::luan.cao@dncr.nc.gov::6f723b52-f206-425c-afdc-974385ec0e32" providerId="AD" clId="Web-{6C75E3C0-7479-CB6E-4B70-D757F910D8D4}" dt="2025-06-17T16:14:28.130" v="1354" actId="20577"/>
      <pc:docMkLst>
        <pc:docMk/>
      </pc:docMkLst>
      <pc:sldChg chg="addSp delSp modSp">
        <pc:chgData name="Cao, Luan T" userId="S::luan.cao@dncr.nc.gov::6f723b52-f206-425c-afdc-974385ec0e32" providerId="AD" clId="Web-{6C75E3C0-7479-CB6E-4B70-D757F910D8D4}" dt="2025-06-17T15:35:11.515" v="529" actId="1076"/>
        <pc:sldMkLst>
          <pc:docMk/>
          <pc:sldMk cId="568935433" sldId="260"/>
        </pc:sldMkLst>
        <pc:spChg chg="mod">
          <ac:chgData name="Cao, Luan T" userId="S::luan.cao@dncr.nc.gov::6f723b52-f206-425c-afdc-974385ec0e32" providerId="AD" clId="Web-{6C75E3C0-7479-CB6E-4B70-D757F910D8D4}" dt="2025-06-17T15:32:06.219" v="512" actId="20577"/>
          <ac:spMkLst>
            <pc:docMk/>
            <pc:sldMk cId="568935433" sldId="260"/>
            <ac:spMk id="3" creationId="{AF77BD2D-008E-D08A-B9E2-373211891D0C}"/>
          </ac:spMkLst>
        </pc:spChg>
        <pc:picChg chg="add mod">
          <ac:chgData name="Cao, Luan T" userId="S::luan.cao@dncr.nc.gov::6f723b52-f206-425c-afdc-974385ec0e32" providerId="AD" clId="Web-{6C75E3C0-7479-CB6E-4B70-D757F910D8D4}" dt="2025-06-17T15:35:11.515" v="529" actId="1076"/>
          <ac:picMkLst>
            <pc:docMk/>
            <pc:sldMk cId="568935433" sldId="260"/>
            <ac:picMk id="9" creationId="{67B34A53-78AE-BED2-1B81-613961054C4A}"/>
          </ac:picMkLst>
        </pc:picChg>
      </pc:sldChg>
      <pc:sldChg chg="modSp">
        <pc:chgData name="Cao, Luan T" userId="S::luan.cao@dncr.nc.gov::6f723b52-f206-425c-afdc-974385ec0e32" providerId="AD" clId="Web-{6C75E3C0-7479-CB6E-4B70-D757F910D8D4}" dt="2025-06-17T15:53:14.916" v="916" actId="20577"/>
        <pc:sldMkLst>
          <pc:docMk/>
          <pc:sldMk cId="2729864316" sldId="264"/>
        </pc:sldMkLst>
        <pc:spChg chg="mod">
          <ac:chgData name="Cao, Luan T" userId="S::luan.cao@dncr.nc.gov::6f723b52-f206-425c-afdc-974385ec0e32" providerId="AD" clId="Web-{6C75E3C0-7479-CB6E-4B70-D757F910D8D4}" dt="2025-06-17T15:53:14.916" v="916" actId="20577"/>
          <ac:spMkLst>
            <pc:docMk/>
            <pc:sldMk cId="2729864316" sldId="264"/>
            <ac:spMk id="3" creationId="{5F60A3E8-FBFC-4ACD-5752-DB16C95D2AE1}"/>
          </ac:spMkLst>
        </pc:spChg>
      </pc:sldChg>
      <pc:sldChg chg="modSp">
        <pc:chgData name="Cao, Luan T" userId="S::luan.cao@dncr.nc.gov::6f723b52-f206-425c-afdc-974385ec0e32" providerId="AD" clId="Web-{6C75E3C0-7479-CB6E-4B70-D757F910D8D4}" dt="2025-06-17T16:01:31.492" v="1188" actId="20577"/>
        <pc:sldMkLst>
          <pc:docMk/>
          <pc:sldMk cId="3110693735" sldId="265"/>
        </pc:sldMkLst>
        <pc:spChg chg="mod">
          <ac:chgData name="Cao, Luan T" userId="S::luan.cao@dncr.nc.gov::6f723b52-f206-425c-afdc-974385ec0e32" providerId="AD" clId="Web-{6C75E3C0-7479-CB6E-4B70-D757F910D8D4}" dt="2025-06-17T16:01:31.492" v="1188" actId="20577"/>
          <ac:spMkLst>
            <pc:docMk/>
            <pc:sldMk cId="3110693735" sldId="265"/>
            <ac:spMk id="3" creationId="{4AEA181B-F092-CEF4-95FB-1A5B773B74F2}"/>
          </ac:spMkLst>
        </pc:spChg>
      </pc:sldChg>
      <pc:sldChg chg="modSp">
        <pc:chgData name="Cao, Luan T" userId="S::luan.cao@dncr.nc.gov::6f723b52-f206-425c-afdc-974385ec0e32" providerId="AD" clId="Web-{6C75E3C0-7479-CB6E-4B70-D757F910D8D4}" dt="2025-06-17T16:02:47.992" v="1242" actId="20577"/>
        <pc:sldMkLst>
          <pc:docMk/>
          <pc:sldMk cId="2772757393" sldId="266"/>
        </pc:sldMkLst>
        <pc:spChg chg="mod">
          <ac:chgData name="Cao, Luan T" userId="S::luan.cao@dncr.nc.gov::6f723b52-f206-425c-afdc-974385ec0e32" providerId="AD" clId="Web-{6C75E3C0-7479-CB6E-4B70-D757F910D8D4}" dt="2025-06-17T16:02:47.992" v="1242" actId="20577"/>
          <ac:spMkLst>
            <pc:docMk/>
            <pc:sldMk cId="2772757393" sldId="266"/>
            <ac:spMk id="3" creationId="{B75BCD1B-A34D-5B53-CA68-18D216E5573D}"/>
          </ac:spMkLst>
        </pc:spChg>
      </pc:sldChg>
      <pc:sldChg chg="modSp">
        <pc:chgData name="Cao, Luan T" userId="S::luan.cao@dncr.nc.gov::6f723b52-f206-425c-afdc-974385ec0e32" providerId="AD" clId="Web-{6C75E3C0-7479-CB6E-4B70-D757F910D8D4}" dt="2025-06-17T15:53:59.588" v="950" actId="20577"/>
        <pc:sldMkLst>
          <pc:docMk/>
          <pc:sldMk cId="3433445136" sldId="267"/>
        </pc:sldMkLst>
        <pc:spChg chg="mod">
          <ac:chgData name="Cao, Luan T" userId="S::luan.cao@dncr.nc.gov::6f723b52-f206-425c-afdc-974385ec0e32" providerId="AD" clId="Web-{6C75E3C0-7479-CB6E-4B70-D757F910D8D4}" dt="2025-06-17T15:53:59.588" v="950" actId="20577"/>
          <ac:spMkLst>
            <pc:docMk/>
            <pc:sldMk cId="3433445136" sldId="267"/>
            <ac:spMk id="3" creationId="{24A1EA9C-6906-1191-E639-F9A29AA5D5ED}"/>
          </ac:spMkLst>
        </pc:spChg>
      </pc:sldChg>
      <pc:sldChg chg="modSp">
        <pc:chgData name="Cao, Luan T" userId="S::luan.cao@dncr.nc.gov::6f723b52-f206-425c-afdc-974385ec0e32" providerId="AD" clId="Web-{6C75E3C0-7479-CB6E-4B70-D757F910D8D4}" dt="2025-06-17T16:14:28.130" v="1354" actId="20577"/>
        <pc:sldMkLst>
          <pc:docMk/>
          <pc:sldMk cId="507977573" sldId="327"/>
        </pc:sldMkLst>
        <pc:spChg chg="mod">
          <ac:chgData name="Cao, Luan T" userId="S::luan.cao@dncr.nc.gov::6f723b52-f206-425c-afdc-974385ec0e32" providerId="AD" clId="Web-{6C75E3C0-7479-CB6E-4B70-D757F910D8D4}" dt="2025-06-17T16:14:28.130" v="1354" actId="20577"/>
          <ac:spMkLst>
            <pc:docMk/>
            <pc:sldMk cId="507977573" sldId="327"/>
            <ac:spMk id="2" creationId="{6B4CEDE5-497B-FEA0-95CC-C9C0E0312BCF}"/>
          </ac:spMkLst>
        </pc:spChg>
        <pc:spChg chg="mod">
          <ac:chgData name="Cao, Luan T" userId="S::luan.cao@dncr.nc.gov::6f723b52-f206-425c-afdc-974385ec0e32" providerId="AD" clId="Web-{6C75E3C0-7479-CB6E-4B70-D757F910D8D4}" dt="2025-06-17T16:04:00.617" v="1245" actId="20577"/>
          <ac:spMkLst>
            <pc:docMk/>
            <pc:sldMk cId="507977573" sldId="327"/>
            <ac:spMk id="3" creationId="{5DFD9BAC-9EE0-C978-575C-23D237EA4393}"/>
          </ac:spMkLst>
        </pc:spChg>
      </pc:sldChg>
      <pc:sldChg chg="modSp del">
        <pc:chgData name="Cao, Luan T" userId="S::luan.cao@dncr.nc.gov::6f723b52-f206-425c-afdc-974385ec0e32" providerId="AD" clId="Web-{6C75E3C0-7479-CB6E-4B70-D757F910D8D4}" dt="2025-06-17T16:14:23.302" v="1352"/>
        <pc:sldMkLst>
          <pc:docMk/>
          <pc:sldMk cId="1651134372" sldId="328"/>
        </pc:sldMkLst>
      </pc:sldChg>
      <pc:sldChg chg="modSp">
        <pc:chgData name="Cao, Luan T" userId="S::luan.cao@dncr.nc.gov::6f723b52-f206-425c-afdc-974385ec0e32" providerId="AD" clId="Web-{6C75E3C0-7479-CB6E-4B70-D757F910D8D4}" dt="2025-06-17T16:03:53.445" v="1243" actId="20577"/>
        <pc:sldMkLst>
          <pc:docMk/>
          <pc:sldMk cId="3578694731" sldId="329"/>
        </pc:sldMkLst>
        <pc:spChg chg="mod">
          <ac:chgData name="Cao, Luan T" userId="S::luan.cao@dncr.nc.gov::6f723b52-f206-425c-afdc-974385ec0e32" providerId="AD" clId="Web-{6C75E3C0-7479-CB6E-4B70-D757F910D8D4}" dt="2025-06-17T16:00:38.852" v="1180" actId="20577"/>
          <ac:spMkLst>
            <pc:docMk/>
            <pc:sldMk cId="3578694731" sldId="329"/>
            <ac:spMk id="2" creationId="{01D3B4BB-5BA5-79C3-94B1-5C9CADB5A7E8}"/>
          </ac:spMkLst>
        </pc:spChg>
        <pc:spChg chg="mod">
          <ac:chgData name="Cao, Luan T" userId="S::luan.cao@dncr.nc.gov::6f723b52-f206-425c-afdc-974385ec0e32" providerId="AD" clId="Web-{6C75E3C0-7479-CB6E-4B70-D757F910D8D4}" dt="2025-06-17T16:03:53.445" v="1243" actId="20577"/>
          <ac:spMkLst>
            <pc:docMk/>
            <pc:sldMk cId="3578694731" sldId="329"/>
            <ac:spMk id="3" creationId="{64845F5B-D2C1-4BAE-F350-BE670E81AC8D}"/>
          </ac:spMkLst>
        </pc:spChg>
      </pc:sldChg>
      <pc:sldChg chg="modSp">
        <pc:chgData name="Cao, Luan T" userId="S::luan.cao@dncr.nc.gov::6f723b52-f206-425c-afdc-974385ec0e32" providerId="AD" clId="Web-{6C75E3C0-7479-CB6E-4B70-D757F910D8D4}" dt="2025-06-17T16:05:26.538" v="1253" actId="20577"/>
        <pc:sldMkLst>
          <pc:docMk/>
          <pc:sldMk cId="3465988290" sldId="330"/>
        </pc:sldMkLst>
        <pc:spChg chg="mod">
          <ac:chgData name="Cao, Luan T" userId="S::luan.cao@dncr.nc.gov::6f723b52-f206-425c-afdc-974385ec0e32" providerId="AD" clId="Web-{6C75E3C0-7479-CB6E-4B70-D757F910D8D4}" dt="2025-06-17T16:04:06.273" v="1247" actId="20577"/>
          <ac:spMkLst>
            <pc:docMk/>
            <pc:sldMk cId="3465988290" sldId="330"/>
            <ac:spMk id="3" creationId="{31712158-8DE9-1F79-B195-135A8C3AC55A}"/>
          </ac:spMkLst>
        </pc:spChg>
        <pc:spChg chg="mod">
          <ac:chgData name="Cao, Luan T" userId="S::luan.cao@dncr.nc.gov::6f723b52-f206-425c-afdc-974385ec0e32" providerId="AD" clId="Web-{6C75E3C0-7479-CB6E-4B70-D757F910D8D4}" dt="2025-06-17T16:05:26.538" v="1253" actId="20577"/>
          <ac:spMkLst>
            <pc:docMk/>
            <pc:sldMk cId="3465988290" sldId="330"/>
            <ac:spMk id="5" creationId="{BDBB0665-3AD9-5AC1-1A30-921C9B0C9399}"/>
          </ac:spMkLst>
        </pc:spChg>
      </pc:sldChg>
      <pc:sldChg chg="modSp">
        <pc:chgData name="Cao, Luan T" userId="S::luan.cao@dncr.nc.gov::6f723b52-f206-425c-afdc-974385ec0e32" providerId="AD" clId="Web-{6C75E3C0-7479-CB6E-4B70-D757F910D8D4}" dt="2025-06-17T15:48:17.761" v="844" actId="20577"/>
        <pc:sldMkLst>
          <pc:docMk/>
          <pc:sldMk cId="1021215272" sldId="332"/>
        </pc:sldMkLst>
        <pc:spChg chg="mod">
          <ac:chgData name="Cao, Luan T" userId="S::luan.cao@dncr.nc.gov::6f723b52-f206-425c-afdc-974385ec0e32" providerId="AD" clId="Web-{6C75E3C0-7479-CB6E-4B70-D757F910D8D4}" dt="2025-06-17T15:48:17.761" v="844" actId="20577"/>
          <ac:spMkLst>
            <pc:docMk/>
            <pc:sldMk cId="1021215272" sldId="332"/>
            <ac:spMk id="2" creationId="{ED522B71-6174-D455-9476-552D3B14F6B1}"/>
          </ac:spMkLst>
        </pc:spChg>
      </pc:sldChg>
      <pc:sldChg chg="modSp">
        <pc:chgData name="Cao, Luan T" userId="S::luan.cao@dncr.nc.gov::6f723b52-f206-425c-afdc-974385ec0e32" providerId="AD" clId="Web-{6C75E3C0-7479-CB6E-4B70-D757F910D8D4}" dt="2025-06-17T15:19:38.175" v="366" actId="20577"/>
        <pc:sldMkLst>
          <pc:docMk/>
          <pc:sldMk cId="1814701059" sldId="335"/>
        </pc:sldMkLst>
        <pc:spChg chg="mod">
          <ac:chgData name="Cao, Luan T" userId="S::luan.cao@dncr.nc.gov::6f723b52-f206-425c-afdc-974385ec0e32" providerId="AD" clId="Web-{6C75E3C0-7479-CB6E-4B70-D757F910D8D4}" dt="2025-06-17T15:19:38.175" v="366" actId="20577"/>
          <ac:spMkLst>
            <pc:docMk/>
            <pc:sldMk cId="1814701059" sldId="335"/>
            <ac:spMk id="2" creationId="{74301B2A-67AA-1D59-996E-D1E3F42529C5}"/>
          </ac:spMkLst>
        </pc:spChg>
      </pc:sldChg>
      <pc:sldChg chg="modSp">
        <pc:chgData name="Cao, Luan T" userId="S::luan.cao@dncr.nc.gov::6f723b52-f206-425c-afdc-974385ec0e32" providerId="AD" clId="Web-{6C75E3C0-7479-CB6E-4B70-D757F910D8D4}" dt="2025-06-17T15:51:53.136" v="877" actId="20577"/>
        <pc:sldMkLst>
          <pc:docMk/>
          <pc:sldMk cId="4160527336" sldId="337"/>
        </pc:sldMkLst>
        <pc:spChg chg="mod">
          <ac:chgData name="Cao, Luan T" userId="S::luan.cao@dncr.nc.gov::6f723b52-f206-425c-afdc-974385ec0e32" providerId="AD" clId="Web-{6C75E3C0-7479-CB6E-4B70-D757F910D8D4}" dt="2025-06-17T15:51:53.136" v="877" actId="20577"/>
          <ac:spMkLst>
            <pc:docMk/>
            <pc:sldMk cId="4160527336" sldId="337"/>
            <ac:spMk id="5" creationId="{2F3FF613-EDD2-0DA8-A861-45504322F2F5}"/>
          </ac:spMkLst>
        </pc:spChg>
      </pc:sldChg>
      <pc:sldChg chg="modSp">
        <pc:chgData name="Cao, Luan T" userId="S::luan.cao@dncr.nc.gov::6f723b52-f206-425c-afdc-974385ec0e32" providerId="AD" clId="Web-{6C75E3C0-7479-CB6E-4B70-D757F910D8D4}" dt="2025-06-17T15:08:41.725" v="264" actId="20577"/>
        <pc:sldMkLst>
          <pc:docMk/>
          <pc:sldMk cId="1272219342" sldId="338"/>
        </pc:sldMkLst>
        <pc:spChg chg="mod">
          <ac:chgData name="Cao, Luan T" userId="S::luan.cao@dncr.nc.gov::6f723b52-f206-425c-afdc-974385ec0e32" providerId="AD" clId="Web-{6C75E3C0-7479-CB6E-4B70-D757F910D8D4}" dt="2025-06-17T15:08:41.725" v="264" actId="20577"/>
          <ac:spMkLst>
            <pc:docMk/>
            <pc:sldMk cId="1272219342" sldId="338"/>
            <ac:spMk id="2" creationId="{A2F02C65-C448-3277-0FD4-D6BF5BEDEC2D}"/>
          </ac:spMkLst>
        </pc:spChg>
      </pc:sldChg>
      <pc:sldChg chg="modSp">
        <pc:chgData name="Cao, Luan T" userId="S::luan.cao@dncr.nc.gov::6f723b52-f206-425c-afdc-974385ec0e32" providerId="AD" clId="Web-{6C75E3C0-7479-CB6E-4B70-D757F910D8D4}" dt="2025-06-17T15:57:30.072" v="1135" actId="20577"/>
        <pc:sldMkLst>
          <pc:docMk/>
          <pc:sldMk cId="2489369495" sldId="339"/>
        </pc:sldMkLst>
        <pc:spChg chg="mod">
          <ac:chgData name="Cao, Luan T" userId="S::luan.cao@dncr.nc.gov::6f723b52-f206-425c-afdc-974385ec0e32" providerId="AD" clId="Web-{6C75E3C0-7479-CB6E-4B70-D757F910D8D4}" dt="2025-06-17T15:16:18.395" v="364" actId="20577"/>
          <ac:spMkLst>
            <pc:docMk/>
            <pc:sldMk cId="2489369495" sldId="339"/>
            <ac:spMk id="2" creationId="{B8F24708-55EC-2FFF-9A9F-EE01A9886F7D}"/>
          </ac:spMkLst>
        </pc:spChg>
        <pc:spChg chg="mod">
          <ac:chgData name="Cao, Luan T" userId="S::luan.cao@dncr.nc.gov::6f723b52-f206-425c-afdc-974385ec0e32" providerId="AD" clId="Web-{6C75E3C0-7479-CB6E-4B70-D757F910D8D4}" dt="2025-06-17T15:57:30.072" v="1135" actId="20577"/>
          <ac:spMkLst>
            <pc:docMk/>
            <pc:sldMk cId="2489369495" sldId="339"/>
            <ac:spMk id="3" creationId="{78DE422A-277A-289A-A4B5-FF0DD22E645D}"/>
          </ac:spMkLst>
        </pc:spChg>
      </pc:sldChg>
      <pc:sldChg chg="addSp delSp modSp add ord replId modNotes">
        <pc:chgData name="Cao, Luan T" userId="S::luan.cao@dncr.nc.gov::6f723b52-f206-425c-afdc-974385ec0e32" providerId="AD" clId="Web-{6C75E3C0-7479-CB6E-4B70-D757F910D8D4}" dt="2025-06-17T15:54:53.166" v="987" actId="20577"/>
        <pc:sldMkLst>
          <pc:docMk/>
          <pc:sldMk cId="3885507382" sldId="347"/>
        </pc:sldMkLst>
        <pc:spChg chg="mod">
          <ac:chgData name="Cao, Luan T" userId="S::luan.cao@dncr.nc.gov::6f723b52-f206-425c-afdc-974385ec0e32" providerId="AD" clId="Web-{6C75E3C0-7479-CB6E-4B70-D757F910D8D4}" dt="2025-06-17T15:54:53.166" v="987" actId="20577"/>
          <ac:spMkLst>
            <pc:docMk/>
            <pc:sldMk cId="3885507382" sldId="347"/>
            <ac:spMk id="3" creationId="{0BAEA8E9-F832-43F4-C3E8-81A4A641E93B}"/>
          </ac:spMkLst>
        </pc:spChg>
        <pc:picChg chg="add mod ord">
          <ac:chgData name="Cao, Luan T" userId="S::luan.cao@dncr.nc.gov::6f723b52-f206-425c-afdc-974385ec0e32" providerId="AD" clId="Web-{6C75E3C0-7479-CB6E-4B70-D757F910D8D4}" dt="2025-06-17T15:44:24.997" v="712" actId="1076"/>
          <ac:picMkLst>
            <pc:docMk/>
            <pc:sldMk cId="3885507382" sldId="347"/>
            <ac:picMk id="9" creationId="{4DBA3F80-F07D-91F4-AE5E-354031B52993}"/>
          </ac:picMkLst>
        </pc:picChg>
        <pc:picChg chg="add mod">
          <ac:chgData name="Cao, Luan T" userId="S::luan.cao@dncr.nc.gov::6f723b52-f206-425c-afdc-974385ec0e32" providerId="AD" clId="Web-{6C75E3C0-7479-CB6E-4B70-D757F910D8D4}" dt="2025-06-17T15:44:27.106" v="713" actId="1076"/>
          <ac:picMkLst>
            <pc:docMk/>
            <pc:sldMk cId="3885507382" sldId="347"/>
            <ac:picMk id="10" creationId="{4E69C8A3-E8A6-0494-15EF-F16DCD341623}"/>
          </ac:picMkLst>
        </pc:picChg>
      </pc:sldChg>
      <pc:sldChg chg="addSp modSp">
        <pc:chgData name="Cao, Luan T" userId="S::luan.cao@dncr.nc.gov::6f723b52-f206-425c-afdc-974385ec0e32" providerId="AD" clId="Web-{6C75E3C0-7479-CB6E-4B70-D757F910D8D4}" dt="2025-06-17T16:08:24.772" v="1260" actId="1076"/>
        <pc:sldMkLst>
          <pc:docMk/>
          <pc:sldMk cId="950850947" sldId="349"/>
        </pc:sldMkLst>
        <pc:spChg chg="mod">
          <ac:chgData name="Cao, Luan T" userId="S::luan.cao@dncr.nc.gov::6f723b52-f206-425c-afdc-974385ec0e32" providerId="AD" clId="Web-{6C75E3C0-7479-CB6E-4B70-D757F910D8D4}" dt="2025-06-17T16:03:57.836" v="1244" actId="20577"/>
          <ac:spMkLst>
            <pc:docMk/>
            <pc:sldMk cId="950850947" sldId="349"/>
            <ac:spMk id="7" creationId="{5D0C2203-7A53-6199-E1FB-40DBC0094BD8}"/>
          </ac:spMkLst>
        </pc:spChg>
        <pc:picChg chg="add mod">
          <ac:chgData name="Cao, Luan T" userId="S::luan.cao@dncr.nc.gov::6f723b52-f206-425c-afdc-974385ec0e32" providerId="AD" clId="Web-{6C75E3C0-7479-CB6E-4B70-D757F910D8D4}" dt="2025-06-17T16:08:24.772" v="1260" actId="1076"/>
          <ac:picMkLst>
            <pc:docMk/>
            <pc:sldMk cId="950850947" sldId="349"/>
            <ac:picMk id="11" creationId="{727EAC8D-223C-76DB-8491-64EA0F021E1D}"/>
          </ac:picMkLst>
        </pc:picChg>
      </pc:sldChg>
    </pc:docChg>
  </pc:docChgLst>
  <pc:docChgLst>
    <pc:chgData name="Cao, Luan T" userId="S::luan.cao@dncr.nc.gov::6f723b52-f206-425c-afdc-974385ec0e32" providerId="AD" clId="Web-{2E27C0BF-DDFF-379A-9AA5-E68818F2032E}"/>
    <pc:docChg chg="addSld modSld sldOrd">
      <pc:chgData name="Cao, Luan T" userId="S::luan.cao@dncr.nc.gov::6f723b52-f206-425c-afdc-974385ec0e32" providerId="AD" clId="Web-{2E27C0BF-DDFF-379A-9AA5-E68818F2032E}" dt="2025-06-17T17:35:06.573" v="464" actId="1076"/>
      <pc:docMkLst>
        <pc:docMk/>
      </pc:docMkLst>
      <pc:sldChg chg="addSp delSp modSp modNotes">
        <pc:chgData name="Cao, Luan T" userId="S::luan.cao@dncr.nc.gov::6f723b52-f206-425c-afdc-974385ec0e32" providerId="AD" clId="Web-{2E27C0BF-DDFF-379A-9AA5-E68818F2032E}" dt="2025-06-17T17:35:06.573" v="464" actId="1076"/>
        <pc:sldMkLst>
          <pc:docMk/>
          <pc:sldMk cId="3110693735" sldId="265"/>
        </pc:sldMkLst>
        <pc:picChg chg="add mod ord">
          <ac:chgData name="Cao, Luan T" userId="S::luan.cao@dncr.nc.gov::6f723b52-f206-425c-afdc-974385ec0e32" providerId="AD" clId="Web-{2E27C0BF-DDFF-379A-9AA5-E68818F2032E}" dt="2025-06-17T17:35:01.573" v="462" actId="1076"/>
          <ac:picMkLst>
            <pc:docMk/>
            <pc:sldMk cId="3110693735" sldId="265"/>
            <ac:picMk id="4" creationId="{6D923156-0EA5-B4DD-1FF9-D7CA0E33C8E9}"/>
          </ac:picMkLst>
        </pc:picChg>
        <pc:picChg chg="mod">
          <ac:chgData name="Cao, Luan T" userId="S::luan.cao@dncr.nc.gov::6f723b52-f206-425c-afdc-974385ec0e32" providerId="AD" clId="Web-{2E27C0BF-DDFF-379A-9AA5-E68818F2032E}" dt="2025-06-17T17:35:06.573" v="464" actId="1076"/>
          <ac:picMkLst>
            <pc:docMk/>
            <pc:sldMk cId="3110693735" sldId="265"/>
            <ac:picMk id="5" creationId="{FC831CF6-A696-757B-6F7E-668977951D4A}"/>
          </ac:picMkLst>
        </pc:picChg>
        <pc:picChg chg="mod">
          <ac:chgData name="Cao, Luan T" userId="S::luan.cao@dncr.nc.gov::6f723b52-f206-425c-afdc-974385ec0e32" providerId="AD" clId="Web-{2E27C0BF-DDFF-379A-9AA5-E68818F2032E}" dt="2025-06-17T17:34:59.136" v="461" actId="1076"/>
          <ac:picMkLst>
            <pc:docMk/>
            <pc:sldMk cId="3110693735" sldId="265"/>
            <ac:picMk id="7" creationId="{34597E44-DF6A-C98A-5C5B-B1AC4C911952}"/>
          </ac:picMkLst>
        </pc:picChg>
        <pc:picChg chg="add mod">
          <ac:chgData name="Cao, Luan T" userId="S::luan.cao@dncr.nc.gov::6f723b52-f206-425c-afdc-974385ec0e32" providerId="AD" clId="Web-{2E27C0BF-DDFF-379A-9AA5-E68818F2032E}" dt="2025-06-17T17:35:03.808" v="463" actId="1076"/>
          <ac:picMkLst>
            <pc:docMk/>
            <pc:sldMk cId="3110693735" sldId="265"/>
            <ac:picMk id="9" creationId="{CE320290-AF0E-931A-0250-E185EA1947B6}"/>
          </ac:picMkLst>
        </pc:picChg>
      </pc:sldChg>
      <pc:sldChg chg="addSp delSp modSp">
        <pc:chgData name="Cao, Luan T" userId="S::luan.cao@dncr.nc.gov::6f723b52-f206-425c-afdc-974385ec0e32" providerId="AD" clId="Web-{2E27C0BF-DDFF-379A-9AA5-E68818F2032E}" dt="2025-06-17T16:39:13.945" v="458" actId="1076"/>
        <pc:sldMkLst>
          <pc:docMk/>
          <pc:sldMk cId="3433445136" sldId="267"/>
        </pc:sldMkLst>
        <pc:picChg chg="mod">
          <ac:chgData name="Cao, Luan T" userId="S::luan.cao@dncr.nc.gov::6f723b52-f206-425c-afdc-974385ec0e32" providerId="AD" clId="Web-{2E27C0BF-DDFF-379A-9AA5-E68818F2032E}" dt="2025-06-17T16:39:12.257" v="457" actId="1076"/>
          <ac:picMkLst>
            <pc:docMk/>
            <pc:sldMk cId="3433445136" sldId="267"/>
            <ac:picMk id="4" creationId="{3B6AC325-CACD-0A43-706C-13C4DD4B160B}"/>
          </ac:picMkLst>
        </pc:picChg>
        <pc:picChg chg="add mod ord">
          <ac:chgData name="Cao, Luan T" userId="S::luan.cao@dncr.nc.gov::6f723b52-f206-425c-afdc-974385ec0e32" providerId="AD" clId="Web-{2E27C0BF-DDFF-379A-9AA5-E68818F2032E}" dt="2025-06-17T16:39:13.945" v="458" actId="1076"/>
          <ac:picMkLst>
            <pc:docMk/>
            <pc:sldMk cId="3433445136" sldId="267"/>
            <ac:picMk id="5" creationId="{05B8E2FB-475A-26DD-D7B1-0FE2CFF05DCC}"/>
          </ac:picMkLst>
        </pc:picChg>
      </pc:sldChg>
      <pc:sldChg chg="modSp">
        <pc:chgData name="Cao, Luan T" userId="S::luan.cao@dncr.nc.gov::6f723b52-f206-425c-afdc-974385ec0e32" providerId="AD" clId="Web-{2E27C0BF-DDFF-379A-9AA5-E68818F2032E}" dt="2025-06-17T16:19:12.909" v="23" actId="20577"/>
        <pc:sldMkLst>
          <pc:docMk/>
          <pc:sldMk cId="507977573" sldId="327"/>
        </pc:sldMkLst>
        <pc:spChg chg="mod">
          <ac:chgData name="Cao, Luan T" userId="S::luan.cao@dncr.nc.gov::6f723b52-f206-425c-afdc-974385ec0e32" providerId="AD" clId="Web-{2E27C0BF-DDFF-379A-9AA5-E68818F2032E}" dt="2025-06-17T16:19:12.909" v="23" actId="20577"/>
          <ac:spMkLst>
            <pc:docMk/>
            <pc:sldMk cId="507977573" sldId="327"/>
            <ac:spMk id="2" creationId="{6B4CEDE5-497B-FEA0-95CC-C9C0E0312BCF}"/>
          </ac:spMkLst>
        </pc:spChg>
      </pc:sldChg>
      <pc:sldChg chg="modSp">
        <pc:chgData name="Cao, Luan T" userId="S::luan.cao@dncr.nc.gov::6f723b52-f206-425c-afdc-974385ec0e32" providerId="AD" clId="Web-{2E27C0BF-DDFF-379A-9AA5-E68818F2032E}" dt="2025-06-17T16:19:58.019" v="61" actId="20577"/>
        <pc:sldMkLst>
          <pc:docMk/>
          <pc:sldMk cId="3465988290" sldId="330"/>
        </pc:sldMkLst>
        <pc:spChg chg="mod">
          <ac:chgData name="Cao, Luan T" userId="S::luan.cao@dncr.nc.gov::6f723b52-f206-425c-afdc-974385ec0e32" providerId="AD" clId="Web-{2E27C0BF-DDFF-379A-9AA5-E68818F2032E}" dt="2025-06-17T16:19:58.019" v="61" actId="20577"/>
          <ac:spMkLst>
            <pc:docMk/>
            <pc:sldMk cId="3465988290" sldId="330"/>
            <ac:spMk id="5" creationId="{BDBB0665-3AD9-5AC1-1A30-921C9B0C9399}"/>
          </ac:spMkLst>
        </pc:spChg>
      </pc:sldChg>
      <pc:sldChg chg="modSp">
        <pc:chgData name="Cao, Luan T" userId="S::luan.cao@dncr.nc.gov::6f723b52-f206-425c-afdc-974385ec0e32" providerId="AD" clId="Web-{2E27C0BF-DDFF-379A-9AA5-E68818F2032E}" dt="2025-06-17T16:34:10.459" v="261" actId="20577"/>
        <pc:sldMkLst>
          <pc:docMk/>
          <pc:sldMk cId="2838956668" sldId="331"/>
        </pc:sldMkLst>
        <pc:spChg chg="mod">
          <ac:chgData name="Cao, Luan T" userId="S::luan.cao@dncr.nc.gov::6f723b52-f206-425c-afdc-974385ec0e32" providerId="AD" clId="Web-{2E27C0BF-DDFF-379A-9AA5-E68818F2032E}" dt="2025-06-17T16:34:10.459" v="261" actId="20577"/>
          <ac:spMkLst>
            <pc:docMk/>
            <pc:sldMk cId="2838956668" sldId="331"/>
            <ac:spMk id="3" creationId="{B3CAA770-AB47-725A-961C-21C949E0AE28}"/>
          </ac:spMkLst>
        </pc:spChg>
      </pc:sldChg>
      <pc:sldChg chg="modSp ord">
        <pc:chgData name="Cao, Luan T" userId="S::luan.cao@dncr.nc.gov::6f723b52-f206-425c-afdc-974385ec0e32" providerId="AD" clId="Web-{2E27C0BF-DDFF-379A-9AA5-E68818F2032E}" dt="2025-06-17T16:32:19.740" v="190" actId="20577"/>
        <pc:sldMkLst>
          <pc:docMk/>
          <pc:sldMk cId="1272219342" sldId="338"/>
        </pc:sldMkLst>
        <pc:spChg chg="mod">
          <ac:chgData name="Cao, Luan T" userId="S::luan.cao@dncr.nc.gov::6f723b52-f206-425c-afdc-974385ec0e32" providerId="AD" clId="Web-{2E27C0BF-DDFF-379A-9AA5-E68818F2032E}" dt="2025-06-17T16:32:19.740" v="190" actId="20577"/>
          <ac:spMkLst>
            <pc:docMk/>
            <pc:sldMk cId="1272219342" sldId="338"/>
            <ac:spMk id="2" creationId="{A2F02C65-C448-3277-0FD4-D6BF5BEDEC2D}"/>
          </ac:spMkLst>
        </pc:spChg>
      </pc:sldChg>
      <pc:sldChg chg="modSp">
        <pc:chgData name="Cao, Luan T" userId="S::luan.cao@dncr.nc.gov::6f723b52-f206-425c-afdc-974385ec0e32" providerId="AD" clId="Web-{2E27C0BF-DDFF-379A-9AA5-E68818F2032E}" dt="2025-06-17T16:34:21.897" v="299" actId="20577"/>
        <pc:sldMkLst>
          <pc:docMk/>
          <pc:sldMk cId="3885507382" sldId="347"/>
        </pc:sldMkLst>
        <pc:spChg chg="mod">
          <ac:chgData name="Cao, Luan T" userId="S::luan.cao@dncr.nc.gov::6f723b52-f206-425c-afdc-974385ec0e32" providerId="AD" clId="Web-{2E27C0BF-DDFF-379A-9AA5-E68818F2032E}" dt="2025-06-17T16:34:21.897" v="299" actId="20577"/>
          <ac:spMkLst>
            <pc:docMk/>
            <pc:sldMk cId="3885507382" sldId="347"/>
            <ac:spMk id="3" creationId="{0BAEA8E9-F832-43F4-C3E8-81A4A641E93B}"/>
          </ac:spMkLst>
        </pc:spChg>
      </pc:sldChg>
      <pc:sldChg chg="modSp">
        <pc:chgData name="Cao, Luan T" userId="S::luan.cao@dncr.nc.gov::6f723b52-f206-425c-afdc-974385ec0e32" providerId="AD" clId="Web-{2E27C0BF-DDFF-379A-9AA5-E68818F2032E}" dt="2025-06-17T16:23:17.301" v="172" actId="20577"/>
        <pc:sldMkLst>
          <pc:docMk/>
          <pc:sldMk cId="3393142771" sldId="350"/>
        </pc:sldMkLst>
        <pc:spChg chg="mod">
          <ac:chgData name="Cao, Luan T" userId="S::luan.cao@dncr.nc.gov::6f723b52-f206-425c-afdc-974385ec0e32" providerId="AD" clId="Web-{2E27C0BF-DDFF-379A-9AA5-E68818F2032E}" dt="2025-06-17T16:23:17.301" v="172" actId="20577"/>
          <ac:spMkLst>
            <pc:docMk/>
            <pc:sldMk cId="3393142771" sldId="350"/>
            <ac:spMk id="2" creationId="{BEF8CF4A-1CBB-A724-22DB-D7509A338C2B}"/>
          </ac:spMkLst>
        </pc:spChg>
      </pc:sldChg>
      <pc:sldChg chg="modSp add ord replId">
        <pc:chgData name="Cao, Luan T" userId="S::luan.cao@dncr.nc.gov::6f723b52-f206-425c-afdc-974385ec0e32" providerId="AD" clId="Web-{2E27C0BF-DDFF-379A-9AA5-E68818F2032E}" dt="2025-06-17T16:31:43.521" v="188" actId="20577"/>
        <pc:sldMkLst>
          <pc:docMk/>
          <pc:sldMk cId="3240592534" sldId="353"/>
        </pc:sldMkLst>
        <pc:spChg chg="mod">
          <ac:chgData name="Cao, Luan T" userId="S::luan.cao@dncr.nc.gov::6f723b52-f206-425c-afdc-974385ec0e32" providerId="AD" clId="Web-{2E27C0BF-DDFF-379A-9AA5-E68818F2032E}" dt="2025-06-17T16:31:43.521" v="188" actId="20577"/>
          <ac:spMkLst>
            <pc:docMk/>
            <pc:sldMk cId="3240592534" sldId="353"/>
            <ac:spMk id="2" creationId="{DA5B3CE8-EE1B-0E16-8619-DB4F059C25A9}"/>
          </ac:spMkLst>
        </pc:spChg>
      </pc:sldChg>
    </pc:docChg>
  </pc:docChgLst>
  <pc:docChgLst>
    <pc:chgData name="Cao, Luan T" userId="S::luan.cao@dncr.nc.gov::6f723b52-f206-425c-afdc-974385ec0e32" providerId="AD" clId="Web-{8D176A64-F21D-64D6-FAC8-3FCEA2FC461D}"/>
    <pc:docChg chg="addSld delSld modSld">
      <pc:chgData name="Cao, Luan T" userId="S::luan.cao@dncr.nc.gov::6f723b52-f206-425c-afdc-974385ec0e32" providerId="AD" clId="Web-{8D176A64-F21D-64D6-FAC8-3FCEA2FC461D}" dt="2025-06-16T01:41:56.080" v="1123" actId="20577"/>
      <pc:docMkLst>
        <pc:docMk/>
      </pc:docMkLst>
      <pc:sldChg chg="modSp del">
        <pc:chgData name="Cao, Luan T" userId="S::luan.cao@dncr.nc.gov::6f723b52-f206-425c-afdc-974385ec0e32" providerId="AD" clId="Web-{8D176A64-F21D-64D6-FAC8-3FCEA2FC461D}" dt="2025-06-16T01:25:17.831" v="573"/>
        <pc:sldMkLst>
          <pc:docMk/>
          <pc:sldMk cId="282920140" sldId="257"/>
        </pc:sldMkLst>
      </pc:sldChg>
      <pc:sldChg chg="modSp">
        <pc:chgData name="Cao, Luan T" userId="S::luan.cao@dncr.nc.gov::6f723b52-f206-425c-afdc-974385ec0e32" providerId="AD" clId="Web-{8D176A64-F21D-64D6-FAC8-3FCEA2FC461D}" dt="2025-06-16T01:27:56.408" v="611" actId="20577"/>
        <pc:sldMkLst>
          <pc:docMk/>
          <pc:sldMk cId="3699219409" sldId="261"/>
        </pc:sldMkLst>
        <pc:spChg chg="mod">
          <ac:chgData name="Cao, Luan T" userId="S::luan.cao@dncr.nc.gov::6f723b52-f206-425c-afdc-974385ec0e32" providerId="AD" clId="Web-{8D176A64-F21D-64D6-FAC8-3FCEA2FC461D}" dt="2025-06-16T01:27:56.408" v="611" actId="20577"/>
          <ac:spMkLst>
            <pc:docMk/>
            <pc:sldMk cId="3699219409" sldId="261"/>
            <ac:spMk id="3" creationId="{6BFB8780-8203-81F0-C248-CD5B4168789F}"/>
          </ac:spMkLst>
        </pc:spChg>
      </pc:sldChg>
      <pc:sldChg chg="modSp">
        <pc:chgData name="Cao, Luan T" userId="S::luan.cao@dncr.nc.gov::6f723b52-f206-425c-afdc-974385ec0e32" providerId="AD" clId="Web-{8D176A64-F21D-64D6-FAC8-3FCEA2FC461D}" dt="2025-06-16T01:41:56.080" v="1123" actId="20577"/>
        <pc:sldMkLst>
          <pc:docMk/>
          <pc:sldMk cId="2729864316" sldId="264"/>
        </pc:sldMkLst>
        <pc:spChg chg="mod">
          <ac:chgData name="Cao, Luan T" userId="S::luan.cao@dncr.nc.gov::6f723b52-f206-425c-afdc-974385ec0e32" providerId="AD" clId="Web-{8D176A64-F21D-64D6-FAC8-3FCEA2FC461D}" dt="2025-06-16T01:41:56.080" v="1123" actId="20577"/>
          <ac:spMkLst>
            <pc:docMk/>
            <pc:sldMk cId="2729864316" sldId="264"/>
            <ac:spMk id="3" creationId="{5F60A3E8-FBFC-4ACD-5752-DB16C95D2AE1}"/>
          </ac:spMkLst>
        </pc:spChg>
      </pc:sldChg>
      <pc:sldChg chg="modSp">
        <pc:chgData name="Cao, Luan T" userId="S::luan.cao@dncr.nc.gov::6f723b52-f206-425c-afdc-974385ec0e32" providerId="AD" clId="Web-{8D176A64-F21D-64D6-FAC8-3FCEA2FC461D}" dt="2025-06-16T01:29:22.909" v="613" actId="20577"/>
        <pc:sldMkLst>
          <pc:docMk/>
          <pc:sldMk cId="3578694731" sldId="329"/>
        </pc:sldMkLst>
        <pc:spChg chg="mod">
          <ac:chgData name="Cao, Luan T" userId="S::luan.cao@dncr.nc.gov::6f723b52-f206-425c-afdc-974385ec0e32" providerId="AD" clId="Web-{8D176A64-F21D-64D6-FAC8-3FCEA2FC461D}" dt="2025-06-16T01:29:22.909" v="613" actId="20577"/>
          <ac:spMkLst>
            <pc:docMk/>
            <pc:sldMk cId="3578694731" sldId="329"/>
            <ac:spMk id="2" creationId="{01D3B4BB-5BA5-79C3-94B1-5C9CADB5A7E8}"/>
          </ac:spMkLst>
        </pc:spChg>
      </pc:sldChg>
      <pc:sldChg chg="addSp modSp">
        <pc:chgData name="Cao, Luan T" userId="S::luan.cao@dncr.nc.gov::6f723b52-f206-425c-afdc-974385ec0e32" providerId="AD" clId="Web-{8D176A64-F21D-64D6-FAC8-3FCEA2FC461D}" dt="2025-06-16T01:39:26.331" v="767" actId="20577"/>
        <pc:sldMkLst>
          <pc:docMk/>
          <pc:sldMk cId="2838956668" sldId="331"/>
        </pc:sldMkLst>
        <pc:spChg chg="mod">
          <ac:chgData name="Cao, Luan T" userId="S::luan.cao@dncr.nc.gov::6f723b52-f206-425c-afdc-974385ec0e32" providerId="AD" clId="Web-{8D176A64-F21D-64D6-FAC8-3FCEA2FC461D}" dt="2025-06-16T01:39:26.331" v="767" actId="20577"/>
          <ac:spMkLst>
            <pc:docMk/>
            <pc:sldMk cId="2838956668" sldId="331"/>
            <ac:spMk id="3" creationId="{B3CAA770-AB47-725A-961C-21C949E0AE28}"/>
          </ac:spMkLst>
        </pc:spChg>
        <pc:spChg chg="mod">
          <ac:chgData name="Cao, Luan T" userId="S::luan.cao@dncr.nc.gov::6f723b52-f206-425c-afdc-974385ec0e32" providerId="AD" clId="Web-{8D176A64-F21D-64D6-FAC8-3FCEA2FC461D}" dt="2025-06-16T01:32:27.940" v="653" actId="20577"/>
          <ac:spMkLst>
            <pc:docMk/>
            <pc:sldMk cId="2838956668" sldId="331"/>
            <ac:spMk id="4" creationId="{C082BD3D-F24D-9DF8-F908-01B0767F8351}"/>
          </ac:spMkLst>
        </pc:spChg>
        <pc:picChg chg="add mod">
          <ac:chgData name="Cao, Luan T" userId="S::luan.cao@dncr.nc.gov::6f723b52-f206-425c-afdc-974385ec0e32" providerId="AD" clId="Web-{8D176A64-F21D-64D6-FAC8-3FCEA2FC461D}" dt="2025-06-16T01:32:07.159" v="621" actId="1076"/>
          <ac:picMkLst>
            <pc:docMk/>
            <pc:sldMk cId="2838956668" sldId="331"/>
            <ac:picMk id="5" creationId="{3E7A7660-C46E-5AF9-951C-E678AC567D6B}"/>
          </ac:picMkLst>
        </pc:picChg>
        <pc:picChg chg="mod">
          <ac:chgData name="Cao, Luan T" userId="S::luan.cao@dncr.nc.gov::6f723b52-f206-425c-afdc-974385ec0e32" providerId="AD" clId="Web-{8D176A64-F21D-64D6-FAC8-3FCEA2FC461D}" dt="2025-06-16T01:31:58.972" v="616" actId="1076"/>
          <ac:picMkLst>
            <pc:docMk/>
            <pc:sldMk cId="2838956668" sldId="331"/>
            <ac:picMk id="10" creationId="{641A272F-6564-1AB1-86A6-7B9F07A76A0E}"/>
          </ac:picMkLst>
        </pc:picChg>
      </pc:sldChg>
      <pc:sldChg chg="modSp add replId">
        <pc:chgData name="Cao, Luan T" userId="S::luan.cao@dncr.nc.gov::6f723b52-f206-425c-afdc-974385ec0e32" providerId="AD" clId="Web-{8D176A64-F21D-64D6-FAC8-3FCEA2FC461D}" dt="2025-06-16T01:26:54.471" v="609" actId="20577"/>
        <pc:sldMkLst>
          <pc:docMk/>
          <pc:sldMk cId="2489369495" sldId="339"/>
        </pc:sldMkLst>
        <pc:spChg chg="mod">
          <ac:chgData name="Cao, Luan T" userId="S::luan.cao@dncr.nc.gov::6f723b52-f206-425c-afdc-974385ec0e32" providerId="AD" clId="Web-{8D176A64-F21D-64D6-FAC8-3FCEA2FC461D}" dt="2025-06-16T01:26:54.471" v="609" actId="20577"/>
          <ac:spMkLst>
            <pc:docMk/>
            <pc:sldMk cId="2489369495" sldId="339"/>
            <ac:spMk id="3" creationId="{78DE422A-277A-289A-A4B5-FF0DD22E645D}"/>
          </ac:spMkLst>
        </pc:spChg>
      </pc:sldChg>
    </pc:docChg>
  </pc:docChgLst>
  <pc:docChgLst>
    <pc:chgData name="Harville, Katie E" userId="S::katie.harville@dncr.nc.gov::cc834ce4-bc1c-4ce3-a8ed-7cded05454f7" providerId="AD" clId="Web-{E69BA6A6-20A5-4E6D-8AB9-BC2B656B2419}"/>
    <pc:docChg chg="delSld">
      <pc:chgData name="Harville, Katie E" userId="S::katie.harville@dncr.nc.gov::cc834ce4-bc1c-4ce3-a8ed-7cded05454f7" providerId="AD" clId="Web-{E69BA6A6-20A5-4E6D-8AB9-BC2B656B2419}" dt="2025-06-13T18:34:37.791" v="0"/>
      <pc:docMkLst>
        <pc:docMk/>
      </pc:docMkLst>
      <pc:sldChg chg="del">
        <pc:chgData name="Harville, Katie E" userId="S::katie.harville@dncr.nc.gov::cc834ce4-bc1c-4ce3-a8ed-7cded05454f7" providerId="AD" clId="Web-{E69BA6A6-20A5-4E6D-8AB9-BC2B656B2419}" dt="2025-06-13T18:34:37.791" v="0"/>
        <pc:sldMkLst>
          <pc:docMk/>
          <pc:sldMk cId="1600627205" sldId="331"/>
        </pc:sldMkLst>
      </pc:sldChg>
    </pc:docChg>
  </pc:docChgLst>
  <pc:docChgLst>
    <pc:chgData name="Stephens, James T" userId="S::james.t.stephens@dncr.nc.gov::be28384c-d7f4-4456-9c0f-ac00eaf4dacb" providerId="AD" clId="Web-{139FCEAD-B7B1-578F-0F68-C491C3CC22EB}"/>
    <pc:docChg chg="addSld delSld modSld sldOrd">
      <pc:chgData name="Stephens, James T" userId="S::james.t.stephens@dncr.nc.gov::be28384c-d7f4-4456-9c0f-ac00eaf4dacb" providerId="AD" clId="Web-{139FCEAD-B7B1-578F-0F68-C491C3CC22EB}" dt="2025-06-13T21:58:12.991" v="361"/>
      <pc:docMkLst>
        <pc:docMk/>
      </pc:docMkLst>
      <pc:sldChg chg="new del">
        <pc:chgData name="Stephens, James T" userId="S::james.t.stephens@dncr.nc.gov::be28384c-d7f4-4456-9c0f-ac00eaf4dacb" providerId="AD" clId="Web-{139FCEAD-B7B1-578F-0F68-C491C3CC22EB}" dt="2025-06-13T21:06:21.054" v="1"/>
        <pc:sldMkLst>
          <pc:docMk/>
          <pc:sldMk cId="216730831" sldId="333"/>
        </pc:sldMkLst>
      </pc:sldChg>
      <pc:sldChg chg="addSp modSp new del">
        <pc:chgData name="Stephens, James T" userId="S::james.t.stephens@dncr.nc.gov::be28384c-d7f4-4456-9c0f-ac00eaf4dacb" providerId="AD" clId="Web-{139FCEAD-B7B1-578F-0F68-C491C3CC22EB}" dt="2025-06-13T21:09:01.524" v="6"/>
        <pc:sldMkLst>
          <pc:docMk/>
          <pc:sldMk cId="917968978" sldId="333"/>
        </pc:sldMkLst>
      </pc:sldChg>
      <pc:sldChg chg="addSp modSp new addAnim delAnim modAnim">
        <pc:chgData name="Stephens, James T" userId="S::james.t.stephens@dncr.nc.gov::be28384c-d7f4-4456-9c0f-ac00eaf4dacb" providerId="AD" clId="Web-{139FCEAD-B7B1-578F-0F68-C491C3CC22EB}" dt="2025-06-13T21:58:12.991" v="361"/>
        <pc:sldMkLst>
          <pc:docMk/>
          <pc:sldMk cId="1057242576" sldId="334"/>
        </pc:sldMkLst>
        <pc:spChg chg="mod">
          <ac:chgData name="Stephens, James T" userId="S::james.t.stephens@dncr.nc.gov::be28384c-d7f4-4456-9c0f-ac00eaf4dacb" providerId="AD" clId="Web-{139FCEAD-B7B1-578F-0F68-C491C3CC22EB}" dt="2025-06-13T21:09:18.087" v="12" actId="20577"/>
          <ac:spMkLst>
            <pc:docMk/>
            <pc:sldMk cId="1057242576" sldId="334"/>
            <ac:spMk id="5" creationId="{7258090F-41A4-1EEC-4468-01C0DBF65230}"/>
          </ac:spMkLst>
        </pc:spChg>
        <pc:spChg chg="mod">
          <ac:chgData name="Stephens, James T" userId="S::james.t.stephens@dncr.nc.gov::be28384c-d7f4-4456-9c0f-ac00eaf4dacb" providerId="AD" clId="Web-{139FCEAD-B7B1-578F-0F68-C491C3CC22EB}" dt="2025-06-13T21:14:58.276" v="127" actId="20577"/>
          <ac:spMkLst>
            <pc:docMk/>
            <pc:sldMk cId="1057242576" sldId="334"/>
            <ac:spMk id="6" creationId="{3FF69094-685F-208D-101F-C73148B4BBF1}"/>
          </ac:spMkLst>
        </pc:spChg>
        <pc:graphicFrameChg chg="add mod topLvl modGraphic">
          <ac:chgData name="Stephens, James T" userId="S::james.t.stephens@dncr.nc.gov::be28384c-d7f4-4456-9c0f-ac00eaf4dacb" providerId="AD" clId="Web-{139FCEAD-B7B1-578F-0F68-C491C3CC22EB}" dt="2025-06-13T21:27:15.157" v="157"/>
          <ac:graphicFrameMkLst>
            <pc:docMk/>
            <pc:sldMk cId="1057242576" sldId="334"/>
            <ac:graphicFrameMk id="7" creationId="{5997E4FD-6970-1596-DB8E-1A8BBFDA90E7}"/>
          </ac:graphicFrameMkLst>
        </pc:graphicFrameChg>
      </pc:sldChg>
      <pc:sldChg chg="modSp new modNotes">
        <pc:chgData name="Stephens, James T" userId="S::james.t.stephens@dncr.nc.gov::be28384c-d7f4-4456-9c0f-ac00eaf4dacb" providerId="AD" clId="Web-{139FCEAD-B7B1-578F-0F68-C491C3CC22EB}" dt="2025-06-13T21:56:11.630" v="353" actId="20577"/>
        <pc:sldMkLst>
          <pc:docMk/>
          <pc:sldMk cId="1814701059" sldId="335"/>
        </pc:sldMkLst>
        <pc:spChg chg="mod">
          <ac:chgData name="Stephens, James T" userId="S::james.t.stephens@dncr.nc.gov::be28384c-d7f4-4456-9c0f-ac00eaf4dacb" providerId="AD" clId="Web-{139FCEAD-B7B1-578F-0F68-C491C3CC22EB}" dt="2025-06-13T21:56:11.630" v="353" actId="20577"/>
          <ac:spMkLst>
            <pc:docMk/>
            <pc:sldMk cId="1814701059" sldId="335"/>
            <ac:spMk id="2" creationId="{74301B2A-67AA-1D59-996E-D1E3F42529C5}"/>
          </ac:spMkLst>
        </pc:spChg>
        <pc:spChg chg="mod">
          <ac:chgData name="Stephens, James T" userId="S::james.t.stephens@dncr.nc.gov::be28384c-d7f4-4456-9c0f-ac00eaf4dacb" providerId="AD" clId="Web-{139FCEAD-B7B1-578F-0F68-C491C3CC22EB}" dt="2025-06-13T21:12:50.697" v="105" actId="20577"/>
          <ac:spMkLst>
            <pc:docMk/>
            <pc:sldMk cId="1814701059" sldId="335"/>
            <ac:spMk id="3" creationId="{4C1D44CD-30AE-F30C-5E50-C66D03F4C92B}"/>
          </ac:spMkLst>
        </pc:spChg>
      </pc:sldChg>
      <pc:sldChg chg="new del ord">
        <pc:chgData name="Stephens, James T" userId="S::james.t.stephens@dncr.nc.gov::be28384c-d7f4-4456-9c0f-ac00eaf4dacb" providerId="AD" clId="Web-{139FCEAD-B7B1-578F-0F68-C491C3CC22EB}" dt="2025-06-13T21:12:01.775" v="78"/>
        <pc:sldMkLst>
          <pc:docMk/>
          <pc:sldMk cId="3192664793" sldId="335"/>
        </pc:sldMkLst>
      </pc:sldChg>
      <pc:sldChg chg="addSp delSp modSp new mod ord modClrScheme chgLayout">
        <pc:chgData name="Stephens, James T" userId="S::james.t.stephens@dncr.nc.gov::be28384c-d7f4-4456-9c0f-ac00eaf4dacb" providerId="AD" clId="Web-{139FCEAD-B7B1-578F-0F68-C491C3CC22EB}" dt="2025-06-13T21:35:01.816" v="197" actId="20577"/>
        <pc:sldMkLst>
          <pc:docMk/>
          <pc:sldMk cId="481432692" sldId="336"/>
        </pc:sldMkLst>
        <pc:spChg chg="mod ord">
          <ac:chgData name="Stephens, James T" userId="S::james.t.stephens@dncr.nc.gov::be28384c-d7f4-4456-9c0f-ac00eaf4dacb" providerId="AD" clId="Web-{139FCEAD-B7B1-578F-0F68-C491C3CC22EB}" dt="2025-06-13T21:28:47.126" v="158"/>
          <ac:spMkLst>
            <pc:docMk/>
            <pc:sldMk cId="481432692" sldId="336"/>
            <ac:spMk id="2" creationId="{9E8FF8C8-E0DC-A820-7F7B-A70A9B30BBB9}"/>
          </ac:spMkLst>
        </pc:spChg>
        <pc:spChg chg="mod ord">
          <ac:chgData name="Stephens, James T" userId="S::james.t.stephens@dncr.nc.gov::be28384c-d7f4-4456-9c0f-ac00eaf4dacb" providerId="AD" clId="Web-{139FCEAD-B7B1-578F-0F68-C491C3CC22EB}" dt="2025-06-13T21:28:47.126" v="158"/>
          <ac:spMkLst>
            <pc:docMk/>
            <pc:sldMk cId="481432692" sldId="336"/>
            <ac:spMk id="3" creationId="{1BD8B460-60EE-A136-8D49-63D6AB9284FD}"/>
          </ac:spMkLst>
        </pc:spChg>
        <pc:spChg chg="mod ord">
          <ac:chgData name="Stephens, James T" userId="S::james.t.stephens@dncr.nc.gov::be28384c-d7f4-4456-9c0f-ac00eaf4dacb" providerId="AD" clId="Web-{139FCEAD-B7B1-578F-0F68-C491C3CC22EB}" dt="2025-06-13T21:35:01.816" v="197" actId="20577"/>
          <ac:spMkLst>
            <pc:docMk/>
            <pc:sldMk cId="481432692" sldId="336"/>
            <ac:spMk id="6" creationId="{46506FC7-0C15-7C75-A249-B5855F7AD8F6}"/>
          </ac:spMkLst>
        </pc:spChg>
        <pc:graphicFrameChg chg="add mod topLvl modGraphic">
          <ac:chgData name="Stephens, James T" userId="S::james.t.stephens@dncr.nc.gov::be28384c-d7f4-4456-9c0f-ac00eaf4dacb" providerId="AD" clId="Web-{139FCEAD-B7B1-578F-0F68-C491C3CC22EB}" dt="2025-06-13T21:34:24.363" v="191" actId="14100"/>
          <ac:graphicFrameMkLst>
            <pc:docMk/>
            <pc:sldMk cId="481432692" sldId="336"/>
            <ac:graphicFrameMk id="7" creationId="{0E042DB3-11E0-EC61-83A1-ADDBCD034AD9}"/>
          </ac:graphicFrameMkLst>
        </pc:graphicFrameChg>
      </pc:sldChg>
    </pc:docChg>
  </pc:docChgLst>
  <pc:docChgLst>
    <pc:chgData name="Cao, Luan T" userId="S::luan.cao@dncr.nc.gov::6f723b52-f206-425c-afdc-974385ec0e32" providerId="AD" clId="Web-{CB532601-A06D-BDAC-5678-6FF792C0F4C7}"/>
    <pc:docChg chg="addSld delSld modSld sldOrd">
      <pc:chgData name="Cao, Luan T" userId="S::luan.cao@dncr.nc.gov::6f723b52-f206-425c-afdc-974385ec0e32" providerId="AD" clId="Web-{CB532601-A06D-BDAC-5678-6FF792C0F4C7}" dt="2025-06-13T19:57:19.603" v="1773" actId="20577"/>
      <pc:docMkLst>
        <pc:docMk/>
      </pc:docMkLst>
      <pc:sldChg chg="modSp ord">
        <pc:chgData name="Cao, Luan T" userId="S::luan.cao@dncr.nc.gov::6f723b52-f206-425c-afdc-974385ec0e32" providerId="AD" clId="Web-{CB532601-A06D-BDAC-5678-6FF792C0F4C7}" dt="2025-06-13T19:57:19.603" v="1773" actId="20577"/>
        <pc:sldMkLst>
          <pc:docMk/>
          <pc:sldMk cId="282920140" sldId="257"/>
        </pc:sldMkLst>
      </pc:sldChg>
      <pc:sldChg chg="modSp">
        <pc:chgData name="Cao, Luan T" userId="S::luan.cao@dncr.nc.gov::6f723b52-f206-425c-afdc-974385ec0e32" providerId="AD" clId="Web-{CB532601-A06D-BDAC-5678-6FF792C0F4C7}" dt="2025-06-13T19:32:10.584" v="1405" actId="1076"/>
        <pc:sldMkLst>
          <pc:docMk/>
          <pc:sldMk cId="568935433" sldId="260"/>
        </pc:sldMkLst>
      </pc:sldChg>
      <pc:sldChg chg="addSp delSp modSp">
        <pc:chgData name="Cao, Luan T" userId="S::luan.cao@dncr.nc.gov::6f723b52-f206-425c-afdc-974385ec0e32" providerId="AD" clId="Web-{CB532601-A06D-BDAC-5678-6FF792C0F4C7}" dt="2025-06-13T18:40:43.525" v="889" actId="1076"/>
        <pc:sldMkLst>
          <pc:docMk/>
          <pc:sldMk cId="3166748063" sldId="262"/>
        </pc:sldMkLst>
        <pc:spChg chg="add mod">
          <ac:chgData name="Cao, Luan T" userId="S::luan.cao@dncr.nc.gov::6f723b52-f206-425c-afdc-974385ec0e32" providerId="AD" clId="Web-{CB532601-A06D-BDAC-5678-6FF792C0F4C7}" dt="2025-06-13T18:39:23.492" v="882" actId="1076"/>
          <ac:spMkLst>
            <pc:docMk/>
            <pc:sldMk cId="3166748063" sldId="262"/>
            <ac:spMk id="7" creationId="{1101EE1C-466A-ADCF-3AE8-C8712B9EE9E9}"/>
          </ac:spMkLst>
        </pc:spChg>
        <pc:picChg chg="mod">
          <ac:chgData name="Cao, Luan T" userId="S::luan.cao@dncr.nc.gov::6f723b52-f206-425c-afdc-974385ec0e32" providerId="AD" clId="Web-{CB532601-A06D-BDAC-5678-6FF792C0F4C7}" dt="2025-06-13T18:38:44.507" v="871" actId="1076"/>
          <ac:picMkLst>
            <pc:docMk/>
            <pc:sldMk cId="3166748063" sldId="262"/>
            <ac:picMk id="4" creationId="{EAC63A8F-6193-BC11-A8C3-E5D178DB97A9}"/>
          </ac:picMkLst>
        </pc:picChg>
        <pc:picChg chg="add mod">
          <ac:chgData name="Cao, Luan T" userId="S::luan.cao@dncr.nc.gov::6f723b52-f206-425c-afdc-974385ec0e32" providerId="AD" clId="Web-{CB532601-A06D-BDAC-5678-6FF792C0F4C7}" dt="2025-06-13T18:38:49.492" v="872" actId="1076"/>
          <ac:picMkLst>
            <pc:docMk/>
            <pc:sldMk cId="3166748063" sldId="262"/>
            <ac:picMk id="5" creationId="{BA5C6E01-BB32-973A-F4F2-09B672A16EF2}"/>
          </ac:picMkLst>
        </pc:picChg>
        <pc:picChg chg="add mod">
          <ac:chgData name="Cao, Luan T" userId="S::luan.cao@dncr.nc.gov::6f723b52-f206-425c-afdc-974385ec0e32" providerId="AD" clId="Web-{CB532601-A06D-BDAC-5678-6FF792C0F4C7}" dt="2025-06-13T18:40:43.525" v="889" actId="1076"/>
          <ac:picMkLst>
            <pc:docMk/>
            <pc:sldMk cId="3166748063" sldId="262"/>
            <ac:picMk id="9" creationId="{B2CA0AAD-2F9A-C4BD-E396-5424494F481B}"/>
          </ac:picMkLst>
        </pc:picChg>
      </pc:sldChg>
      <pc:sldChg chg="modSp del">
        <pc:chgData name="Cao, Luan T" userId="S::luan.cao@dncr.nc.gov::6f723b52-f206-425c-afdc-974385ec0e32" providerId="AD" clId="Web-{CB532601-A06D-BDAC-5678-6FF792C0F4C7}" dt="2025-06-13T19:30:08.991" v="1403"/>
        <pc:sldMkLst>
          <pc:docMk/>
          <pc:sldMk cId="946154687" sldId="263"/>
        </pc:sldMkLst>
      </pc:sldChg>
      <pc:sldChg chg="modSp">
        <pc:chgData name="Cao, Luan T" userId="S::luan.cao@dncr.nc.gov::6f723b52-f206-425c-afdc-974385ec0e32" providerId="AD" clId="Web-{CB532601-A06D-BDAC-5678-6FF792C0F4C7}" dt="2025-06-13T18:45:47.107" v="969" actId="1076"/>
        <pc:sldMkLst>
          <pc:docMk/>
          <pc:sldMk cId="2729864316" sldId="264"/>
        </pc:sldMkLst>
        <pc:picChg chg="mod">
          <ac:chgData name="Cao, Luan T" userId="S::luan.cao@dncr.nc.gov::6f723b52-f206-425c-afdc-974385ec0e32" providerId="AD" clId="Web-{CB532601-A06D-BDAC-5678-6FF792C0F4C7}" dt="2025-06-13T18:45:47.107" v="969" actId="1076"/>
          <ac:picMkLst>
            <pc:docMk/>
            <pc:sldMk cId="2729864316" sldId="264"/>
            <ac:picMk id="4" creationId="{79C8272A-640A-9743-E106-A150EC6A3111}"/>
          </ac:picMkLst>
        </pc:picChg>
        <pc:picChg chg="mod">
          <ac:chgData name="Cao, Luan T" userId="S::luan.cao@dncr.nc.gov::6f723b52-f206-425c-afdc-974385ec0e32" providerId="AD" clId="Web-{CB532601-A06D-BDAC-5678-6FF792C0F4C7}" dt="2025-06-13T18:45:44.388" v="968" actId="1076"/>
          <ac:picMkLst>
            <pc:docMk/>
            <pc:sldMk cId="2729864316" sldId="264"/>
            <ac:picMk id="6" creationId="{F9FA86D6-3F7A-AF95-1A33-CD926FE9ABA2}"/>
          </ac:picMkLst>
        </pc:picChg>
      </pc:sldChg>
      <pc:sldChg chg="modSp">
        <pc:chgData name="Cao, Luan T" userId="S::luan.cao@dncr.nc.gov::6f723b52-f206-425c-afdc-974385ec0e32" providerId="AD" clId="Web-{CB532601-A06D-BDAC-5678-6FF792C0F4C7}" dt="2025-06-13T18:46:24.967" v="973" actId="1076"/>
        <pc:sldMkLst>
          <pc:docMk/>
          <pc:sldMk cId="3110693735" sldId="265"/>
        </pc:sldMkLst>
        <pc:picChg chg="mod">
          <ac:chgData name="Cao, Luan T" userId="S::luan.cao@dncr.nc.gov::6f723b52-f206-425c-afdc-974385ec0e32" providerId="AD" clId="Web-{CB532601-A06D-BDAC-5678-6FF792C0F4C7}" dt="2025-06-13T18:46:24.967" v="973" actId="1076"/>
          <ac:picMkLst>
            <pc:docMk/>
            <pc:sldMk cId="3110693735" sldId="265"/>
            <ac:picMk id="5" creationId="{FC831CF6-A696-757B-6F7E-668977951D4A}"/>
          </ac:picMkLst>
        </pc:picChg>
        <pc:picChg chg="mod">
          <ac:chgData name="Cao, Luan T" userId="S::luan.cao@dncr.nc.gov::6f723b52-f206-425c-afdc-974385ec0e32" providerId="AD" clId="Web-{CB532601-A06D-BDAC-5678-6FF792C0F4C7}" dt="2025-06-13T18:46:20.154" v="972" actId="1076"/>
          <ac:picMkLst>
            <pc:docMk/>
            <pc:sldMk cId="3110693735" sldId="265"/>
            <ac:picMk id="7" creationId="{34597E44-DF6A-C98A-5C5B-B1AC4C911952}"/>
          </ac:picMkLst>
        </pc:picChg>
      </pc:sldChg>
      <pc:sldChg chg="modSp">
        <pc:chgData name="Cao, Luan T" userId="S::luan.cao@dncr.nc.gov::6f723b52-f206-425c-afdc-974385ec0e32" providerId="AD" clId="Web-{CB532601-A06D-BDAC-5678-6FF792C0F4C7}" dt="2025-06-13T18:46:11.810" v="971" actId="1076"/>
        <pc:sldMkLst>
          <pc:docMk/>
          <pc:sldMk cId="2772757393" sldId="266"/>
        </pc:sldMkLst>
        <pc:picChg chg="mod">
          <ac:chgData name="Cao, Luan T" userId="S::luan.cao@dncr.nc.gov::6f723b52-f206-425c-afdc-974385ec0e32" providerId="AD" clId="Web-{CB532601-A06D-BDAC-5678-6FF792C0F4C7}" dt="2025-06-13T18:46:11.810" v="971" actId="1076"/>
          <ac:picMkLst>
            <pc:docMk/>
            <pc:sldMk cId="2772757393" sldId="266"/>
            <ac:picMk id="4" creationId="{0378B7AF-05CF-7A03-1D12-A708B28E7C9C}"/>
          </ac:picMkLst>
        </pc:picChg>
      </pc:sldChg>
      <pc:sldChg chg="modSp">
        <pc:chgData name="Cao, Luan T" userId="S::luan.cao@dncr.nc.gov::6f723b52-f206-425c-afdc-974385ec0e32" providerId="AD" clId="Web-{CB532601-A06D-BDAC-5678-6FF792C0F4C7}" dt="2025-06-13T18:46:50.702" v="992" actId="20577"/>
        <pc:sldMkLst>
          <pc:docMk/>
          <pc:sldMk cId="3433445136" sldId="267"/>
        </pc:sldMkLst>
        <pc:spChg chg="mod">
          <ac:chgData name="Cao, Luan T" userId="S::luan.cao@dncr.nc.gov::6f723b52-f206-425c-afdc-974385ec0e32" providerId="AD" clId="Web-{CB532601-A06D-BDAC-5678-6FF792C0F4C7}" dt="2025-06-13T18:46:50.702" v="992" actId="20577"/>
          <ac:spMkLst>
            <pc:docMk/>
            <pc:sldMk cId="3433445136" sldId="267"/>
            <ac:spMk id="3" creationId="{24A1EA9C-6906-1191-E639-F9A29AA5D5ED}"/>
          </ac:spMkLst>
        </pc:spChg>
        <pc:picChg chg="mod">
          <ac:chgData name="Cao, Luan T" userId="S::luan.cao@dncr.nc.gov::6f723b52-f206-425c-afdc-974385ec0e32" providerId="AD" clId="Web-{CB532601-A06D-BDAC-5678-6FF792C0F4C7}" dt="2025-06-13T18:46:07.998" v="970" actId="1076"/>
          <ac:picMkLst>
            <pc:docMk/>
            <pc:sldMk cId="3433445136" sldId="267"/>
            <ac:picMk id="4" creationId="{3B6AC325-CACD-0A43-706C-13C4DD4B160B}"/>
          </ac:picMkLst>
        </pc:picChg>
      </pc:sldChg>
      <pc:sldChg chg="modSp">
        <pc:chgData name="Cao, Luan T" userId="S::luan.cao@dncr.nc.gov::6f723b52-f206-425c-afdc-974385ec0e32" providerId="AD" clId="Web-{CB532601-A06D-BDAC-5678-6FF792C0F4C7}" dt="2025-06-13T17:54:16.688" v="137" actId="20577"/>
        <pc:sldMkLst>
          <pc:docMk/>
          <pc:sldMk cId="507977573" sldId="327"/>
        </pc:sldMkLst>
        <pc:spChg chg="mod">
          <ac:chgData name="Cao, Luan T" userId="S::luan.cao@dncr.nc.gov::6f723b52-f206-425c-afdc-974385ec0e32" providerId="AD" clId="Web-{CB532601-A06D-BDAC-5678-6FF792C0F4C7}" dt="2025-06-13T17:54:16.688" v="137" actId="20577"/>
          <ac:spMkLst>
            <pc:docMk/>
            <pc:sldMk cId="507977573" sldId="327"/>
            <ac:spMk id="2" creationId="{6B4CEDE5-497B-FEA0-95CC-C9C0E0312BCF}"/>
          </ac:spMkLst>
        </pc:spChg>
      </pc:sldChg>
      <pc:sldChg chg="modSp add replId">
        <pc:chgData name="Cao, Luan T" userId="S::luan.cao@dncr.nc.gov::6f723b52-f206-425c-afdc-974385ec0e32" providerId="AD" clId="Web-{CB532601-A06D-BDAC-5678-6FF792C0F4C7}" dt="2025-06-13T19:28:44.882" v="1390" actId="20577"/>
        <pc:sldMkLst>
          <pc:docMk/>
          <pc:sldMk cId="3578694731" sldId="329"/>
        </pc:sldMkLst>
        <pc:spChg chg="mod">
          <ac:chgData name="Cao, Luan T" userId="S::luan.cao@dncr.nc.gov::6f723b52-f206-425c-afdc-974385ec0e32" providerId="AD" clId="Web-{CB532601-A06D-BDAC-5678-6FF792C0F4C7}" dt="2025-06-13T19:28:44.882" v="1390" actId="20577"/>
          <ac:spMkLst>
            <pc:docMk/>
            <pc:sldMk cId="3578694731" sldId="329"/>
            <ac:spMk id="2" creationId="{01D3B4BB-5BA5-79C3-94B1-5C9CADB5A7E8}"/>
          </ac:spMkLst>
        </pc:spChg>
        <pc:spChg chg="mod">
          <ac:chgData name="Cao, Luan T" userId="S::luan.cao@dncr.nc.gov::6f723b52-f206-425c-afdc-974385ec0e32" providerId="AD" clId="Web-{CB532601-A06D-BDAC-5678-6FF792C0F4C7}" dt="2025-06-13T19:22:54.666" v="1250" actId="20577"/>
          <ac:spMkLst>
            <pc:docMk/>
            <pc:sldMk cId="3578694731" sldId="329"/>
            <ac:spMk id="3" creationId="{64845F5B-D2C1-4BAE-F350-BE670E81AC8D}"/>
          </ac:spMkLst>
        </pc:spChg>
      </pc:sldChg>
      <pc:sldChg chg="modSp new">
        <pc:chgData name="Cao, Luan T" userId="S::luan.cao@dncr.nc.gov::6f723b52-f206-425c-afdc-974385ec0e32" providerId="AD" clId="Web-{CB532601-A06D-BDAC-5678-6FF792C0F4C7}" dt="2025-06-13T18:49:09.422" v="993" actId="20577"/>
        <pc:sldMkLst>
          <pc:docMk/>
          <pc:sldMk cId="3465988290" sldId="330"/>
        </pc:sldMkLst>
        <pc:spChg chg="mod">
          <ac:chgData name="Cao, Luan T" userId="S::luan.cao@dncr.nc.gov::6f723b52-f206-425c-afdc-974385ec0e32" providerId="AD" clId="Web-{CB532601-A06D-BDAC-5678-6FF792C0F4C7}" dt="2025-06-13T18:49:09.422" v="993" actId="20577"/>
          <ac:spMkLst>
            <pc:docMk/>
            <pc:sldMk cId="3465988290" sldId="330"/>
            <ac:spMk id="3" creationId="{31712158-8DE9-1F79-B195-135A8C3AC55A}"/>
          </ac:spMkLst>
        </pc:spChg>
      </pc:sldChg>
      <pc:sldChg chg="addSp delSp modSp add ord replId">
        <pc:chgData name="Cao, Luan T" userId="S::luan.cao@dncr.nc.gov::6f723b52-f206-425c-afdc-974385ec0e32" providerId="AD" clId="Web-{CB532601-A06D-BDAC-5678-6FF792C0F4C7}" dt="2025-06-13T19:29:59.179" v="1402" actId="20577"/>
        <pc:sldMkLst>
          <pc:docMk/>
          <pc:sldMk cId="2838956668" sldId="331"/>
        </pc:sldMkLst>
        <pc:spChg chg="mod">
          <ac:chgData name="Cao, Luan T" userId="S::luan.cao@dncr.nc.gov::6f723b52-f206-425c-afdc-974385ec0e32" providerId="AD" clId="Web-{CB532601-A06D-BDAC-5678-6FF792C0F4C7}" dt="2025-06-13T19:29:27.976" v="1395" actId="20577"/>
          <ac:spMkLst>
            <pc:docMk/>
            <pc:sldMk cId="2838956668" sldId="331"/>
            <ac:spMk id="3" creationId="{B3CAA770-AB47-725A-961C-21C949E0AE28}"/>
          </ac:spMkLst>
        </pc:spChg>
        <pc:spChg chg="mod">
          <ac:chgData name="Cao, Luan T" userId="S::luan.cao@dncr.nc.gov::6f723b52-f206-425c-afdc-974385ec0e32" providerId="AD" clId="Web-{CB532601-A06D-BDAC-5678-6FF792C0F4C7}" dt="2025-06-13T19:29:59.179" v="1402" actId="20577"/>
          <ac:spMkLst>
            <pc:docMk/>
            <pc:sldMk cId="2838956668" sldId="331"/>
            <ac:spMk id="4" creationId="{C082BD3D-F24D-9DF8-F908-01B0767F8351}"/>
          </ac:spMkLst>
        </pc:spChg>
        <pc:picChg chg="add mod">
          <ac:chgData name="Cao, Luan T" userId="S::luan.cao@dncr.nc.gov::6f723b52-f206-425c-afdc-974385ec0e32" providerId="AD" clId="Web-{CB532601-A06D-BDAC-5678-6FF792C0F4C7}" dt="2025-06-13T19:29:51.929" v="1401" actId="1076"/>
          <ac:picMkLst>
            <pc:docMk/>
            <pc:sldMk cId="2838956668" sldId="331"/>
            <ac:picMk id="10" creationId="{641A272F-6564-1AB1-86A6-7B9F07A76A0E}"/>
          </ac:picMkLst>
        </pc:picChg>
      </pc:sldChg>
      <pc:sldChg chg="modSp new">
        <pc:chgData name="Cao, Luan T" userId="S::luan.cao@dncr.nc.gov::6f723b52-f206-425c-afdc-974385ec0e32" providerId="AD" clId="Web-{CB532601-A06D-BDAC-5678-6FF792C0F4C7}" dt="2025-06-13T19:48:52.107" v="1708" actId="20577"/>
        <pc:sldMkLst>
          <pc:docMk/>
          <pc:sldMk cId="1021215272" sldId="332"/>
        </pc:sldMkLst>
        <pc:spChg chg="mod">
          <ac:chgData name="Cao, Luan T" userId="S::luan.cao@dncr.nc.gov::6f723b52-f206-425c-afdc-974385ec0e32" providerId="AD" clId="Web-{CB532601-A06D-BDAC-5678-6FF792C0F4C7}" dt="2025-06-13T19:48:52.107" v="1708" actId="20577"/>
          <ac:spMkLst>
            <pc:docMk/>
            <pc:sldMk cId="1021215272" sldId="332"/>
            <ac:spMk id="2" creationId="{ED522B71-6174-D455-9476-552D3B14F6B1}"/>
          </ac:spMkLst>
        </pc:spChg>
        <pc:spChg chg="mod">
          <ac:chgData name="Cao, Luan T" userId="S::luan.cao@dncr.nc.gov::6f723b52-f206-425c-afdc-974385ec0e32" providerId="AD" clId="Web-{CB532601-A06D-BDAC-5678-6FF792C0F4C7}" dt="2025-06-13T19:33:52.661" v="1450" actId="20577"/>
          <ac:spMkLst>
            <pc:docMk/>
            <pc:sldMk cId="1021215272" sldId="332"/>
            <ac:spMk id="3" creationId="{E3471D01-F116-8DA1-1BE5-30459CB90CC6}"/>
          </ac:spMkLst>
        </pc:spChg>
      </pc:sldChg>
    </pc:docChg>
  </pc:docChgLst>
  <pc:docChgLst>
    <pc:chgData name="Harville, Katie E" userId="S::katie.harville@dncr.nc.gov::cc834ce4-bc1c-4ce3-a8ed-7cded05454f7" providerId="AD" clId="Web-{A1FFCD94-9505-4154-AD3F-97AD847A0C89}"/>
    <pc:docChg chg="modSld">
      <pc:chgData name="Harville, Katie E" userId="S::katie.harville@dncr.nc.gov::cc834ce4-bc1c-4ce3-a8ed-7cded05454f7" providerId="AD" clId="Web-{A1FFCD94-9505-4154-AD3F-97AD847A0C89}" dt="2025-06-19T02:22:06.927" v="13" actId="20577"/>
      <pc:docMkLst>
        <pc:docMk/>
      </pc:docMkLst>
      <pc:sldChg chg="modSp">
        <pc:chgData name="Harville, Katie E" userId="S::katie.harville@dncr.nc.gov::cc834ce4-bc1c-4ce3-a8ed-7cded05454f7" providerId="AD" clId="Web-{A1FFCD94-9505-4154-AD3F-97AD847A0C89}" dt="2025-06-19T02:22:06.927" v="13" actId="20577"/>
        <pc:sldMkLst>
          <pc:docMk/>
          <pc:sldMk cId="1899357851" sldId="302"/>
        </pc:sldMkLst>
        <pc:spChg chg="mod">
          <ac:chgData name="Harville, Katie E" userId="S::katie.harville@dncr.nc.gov::cc834ce4-bc1c-4ce3-a8ed-7cded05454f7" providerId="AD" clId="Web-{A1FFCD94-9505-4154-AD3F-97AD847A0C89}" dt="2025-06-19T02:22:06.927" v="13" actId="20577"/>
          <ac:spMkLst>
            <pc:docMk/>
            <pc:sldMk cId="1899357851" sldId="302"/>
            <ac:spMk id="5" creationId="{5D985C2D-539E-02BE-C325-5AFFCBE89756}"/>
          </ac:spMkLst>
        </pc:spChg>
        <pc:spChg chg="mod">
          <ac:chgData name="Harville, Katie E" userId="S::katie.harville@dncr.nc.gov::cc834ce4-bc1c-4ce3-a8ed-7cded05454f7" providerId="AD" clId="Web-{A1FFCD94-9505-4154-AD3F-97AD847A0C89}" dt="2025-06-19T02:21:56.052" v="12" actId="1076"/>
          <ac:spMkLst>
            <pc:docMk/>
            <pc:sldMk cId="1899357851" sldId="302"/>
            <ac:spMk id="6" creationId="{27025FBE-46E0-C49A-35D7-420CB3F3A87B}"/>
          </ac:spMkLst>
        </pc:spChg>
      </pc:sldChg>
      <pc:sldChg chg="modSp">
        <pc:chgData name="Harville, Katie E" userId="S::katie.harville@dncr.nc.gov::cc834ce4-bc1c-4ce3-a8ed-7cded05454f7" providerId="AD" clId="Web-{A1FFCD94-9505-4154-AD3F-97AD847A0C89}" dt="2025-06-19T02:21:04.568" v="0" actId="20577"/>
        <pc:sldMkLst>
          <pc:docMk/>
          <pc:sldMk cId="2730776549" sldId="342"/>
        </pc:sldMkLst>
        <pc:spChg chg="mod">
          <ac:chgData name="Harville, Katie E" userId="S::katie.harville@dncr.nc.gov::cc834ce4-bc1c-4ce3-a8ed-7cded05454f7" providerId="AD" clId="Web-{A1FFCD94-9505-4154-AD3F-97AD847A0C89}" dt="2025-06-19T02:21:04.568" v="0" actId="20577"/>
          <ac:spMkLst>
            <pc:docMk/>
            <pc:sldMk cId="2730776549" sldId="342"/>
            <ac:spMk id="3" creationId="{8DDAFF33-DB68-7FC3-8FED-4218CA8B0D9A}"/>
          </ac:spMkLst>
        </pc:spChg>
      </pc:sldChg>
    </pc:docChg>
  </pc:docChgLst>
  <pc:docChgLst>
    <pc:chgData name="Stephens, James T" userId="S::james.t.stephens@dncr.nc.gov::be28384c-d7f4-4456-9c0f-ac00eaf4dacb" providerId="AD" clId="Web-{67BE19D5-3AA7-0D9D-88B7-2EFA059EAA84}"/>
    <pc:docChg chg="modSld">
      <pc:chgData name="Stephens, James T" userId="S::james.t.stephens@dncr.nc.gov::be28384c-d7f4-4456-9c0f-ac00eaf4dacb" providerId="AD" clId="Web-{67BE19D5-3AA7-0D9D-88B7-2EFA059EAA84}" dt="2025-06-17T16:10:56.172" v="509" actId="20577"/>
      <pc:docMkLst>
        <pc:docMk/>
      </pc:docMkLst>
      <pc:sldChg chg="addSp modSp addAnim delAnim modAnim">
        <pc:chgData name="Stephens, James T" userId="S::james.t.stephens@dncr.nc.gov::be28384c-d7f4-4456-9c0f-ac00eaf4dacb" providerId="AD" clId="Web-{67BE19D5-3AA7-0D9D-88B7-2EFA059EAA84}" dt="2025-06-17T15:42:47.365" v="257"/>
        <pc:sldMkLst>
          <pc:docMk/>
          <pc:sldMk cId="1057242576" sldId="334"/>
        </pc:sldMkLst>
        <pc:spChg chg="mod">
          <ac:chgData name="Stephens, James T" userId="S::james.t.stephens@dncr.nc.gov::be28384c-d7f4-4456-9c0f-ac00eaf4dacb" providerId="AD" clId="Web-{67BE19D5-3AA7-0D9D-88B7-2EFA059EAA84}" dt="2025-06-17T15:39:50.270" v="251" actId="20577"/>
          <ac:spMkLst>
            <pc:docMk/>
            <pc:sldMk cId="1057242576" sldId="334"/>
            <ac:spMk id="6" creationId="{3FF69094-685F-208D-101F-C73148B4BBF1}"/>
          </ac:spMkLst>
        </pc:spChg>
        <pc:graphicFrameChg chg="mod topLvl modGraphic">
          <ac:chgData name="Stephens, James T" userId="S::james.t.stephens@dncr.nc.gov::be28384c-d7f4-4456-9c0f-ac00eaf4dacb" providerId="AD" clId="Web-{67BE19D5-3AA7-0D9D-88B7-2EFA059EAA84}" dt="2025-06-17T15:35:15.299" v="160"/>
          <ac:graphicFrameMkLst>
            <pc:docMk/>
            <pc:sldMk cId="1057242576" sldId="334"/>
            <ac:graphicFrameMk id="7" creationId="{5997E4FD-6970-1596-DB8E-1A8BBFDA90E7}"/>
          </ac:graphicFrameMkLst>
        </pc:graphicFrameChg>
      </pc:sldChg>
      <pc:sldChg chg="modSp modNotes">
        <pc:chgData name="Stephens, James T" userId="S::james.t.stephens@dncr.nc.gov::be28384c-d7f4-4456-9c0f-ac00eaf4dacb" providerId="AD" clId="Web-{67BE19D5-3AA7-0D9D-88B7-2EFA059EAA84}" dt="2025-06-17T16:10:56.172" v="509" actId="20577"/>
        <pc:sldMkLst>
          <pc:docMk/>
          <pc:sldMk cId="1814701059" sldId="335"/>
        </pc:sldMkLst>
        <pc:spChg chg="mod">
          <ac:chgData name="Stephens, James T" userId="S::james.t.stephens@dncr.nc.gov::be28384c-d7f4-4456-9c0f-ac00eaf4dacb" providerId="AD" clId="Web-{67BE19D5-3AA7-0D9D-88B7-2EFA059EAA84}" dt="2025-06-17T16:10:56.172" v="509" actId="20577"/>
          <ac:spMkLst>
            <pc:docMk/>
            <pc:sldMk cId="1814701059" sldId="335"/>
            <ac:spMk id="2" creationId="{74301B2A-67AA-1D59-996E-D1E3F42529C5}"/>
          </ac:spMkLst>
        </pc:spChg>
      </pc:sldChg>
      <pc:sldChg chg="addSp modSp">
        <pc:chgData name="Stephens, James T" userId="S::james.t.stephens@dncr.nc.gov::be28384c-d7f4-4456-9c0f-ac00eaf4dacb" providerId="AD" clId="Web-{67BE19D5-3AA7-0D9D-88B7-2EFA059EAA84}" dt="2025-06-17T15:37:24.222" v="213"/>
        <pc:sldMkLst>
          <pc:docMk/>
          <pc:sldMk cId="481432692" sldId="336"/>
        </pc:sldMkLst>
        <pc:graphicFrameChg chg="mod topLvl modGraphic">
          <ac:chgData name="Stephens, James T" userId="S::james.t.stephens@dncr.nc.gov::be28384c-d7f4-4456-9c0f-ac00eaf4dacb" providerId="AD" clId="Web-{67BE19D5-3AA7-0D9D-88B7-2EFA059EAA84}" dt="2025-06-17T15:37:24.222" v="213"/>
          <ac:graphicFrameMkLst>
            <pc:docMk/>
            <pc:sldMk cId="481432692" sldId="336"/>
            <ac:graphicFrameMk id="7" creationId="{0E042DB3-11E0-EC61-83A1-ADDBCD034AD9}"/>
          </ac:graphicFrameMkLst>
        </pc:graphicFrameChg>
      </pc:sldChg>
    </pc:docChg>
  </pc:docChgLst>
  <pc:docChgLst>
    <pc:chgData name="Borgardt, Devon L" userId="S::devon.borgardt@dncr.nc.gov::d763eabd-ef29-48e4-b372-05cacad15af2" providerId="AD" clId="Web-{61D23F4C-2AF4-5E9A-A828-22158B97772F}"/>
    <pc:docChg chg="addSld delSld modSld sldOrd">
      <pc:chgData name="Borgardt, Devon L" userId="S::devon.borgardt@dncr.nc.gov::d763eabd-ef29-48e4-b372-05cacad15af2" providerId="AD" clId="Web-{61D23F4C-2AF4-5E9A-A828-22158B97772F}" dt="2025-06-17T17:45:58.662" v="1124"/>
      <pc:docMkLst>
        <pc:docMk/>
      </pc:docMkLst>
      <pc:sldChg chg="modSp">
        <pc:chgData name="Borgardt, Devon L" userId="S::devon.borgardt@dncr.nc.gov::d763eabd-ef29-48e4-b372-05cacad15af2" providerId="AD" clId="Web-{61D23F4C-2AF4-5E9A-A828-22158B97772F}" dt="2025-06-17T17:21:56.096" v="586" actId="1076"/>
        <pc:sldMkLst>
          <pc:docMk/>
          <pc:sldMk cId="693111148" sldId="259"/>
        </pc:sldMkLst>
        <pc:spChg chg="mod">
          <ac:chgData name="Borgardt, Devon L" userId="S::devon.borgardt@dncr.nc.gov::d763eabd-ef29-48e4-b372-05cacad15af2" providerId="AD" clId="Web-{61D23F4C-2AF4-5E9A-A828-22158B97772F}" dt="2025-06-17T17:21:52.080" v="585" actId="20577"/>
          <ac:spMkLst>
            <pc:docMk/>
            <pc:sldMk cId="693111148" sldId="259"/>
            <ac:spMk id="2" creationId="{00000000-0000-0000-0000-000000000000}"/>
          </ac:spMkLst>
        </pc:spChg>
        <pc:spChg chg="mod">
          <ac:chgData name="Borgardt, Devon L" userId="S::devon.borgardt@dncr.nc.gov::d763eabd-ef29-48e4-b372-05cacad15af2" providerId="AD" clId="Web-{61D23F4C-2AF4-5E9A-A828-22158B97772F}" dt="2025-06-17T17:21:49.018" v="584" actId="20577"/>
          <ac:spMkLst>
            <pc:docMk/>
            <pc:sldMk cId="693111148" sldId="259"/>
            <ac:spMk id="5" creationId="{D5A7CC07-8081-4F56-47C6-FBEEF152B3D9}"/>
          </ac:spMkLst>
        </pc:spChg>
        <pc:spChg chg="mod">
          <ac:chgData name="Borgardt, Devon L" userId="S::devon.borgardt@dncr.nc.gov::d763eabd-ef29-48e4-b372-05cacad15af2" providerId="AD" clId="Web-{61D23F4C-2AF4-5E9A-A828-22158B97772F}" dt="2025-06-17T17:21:44.549" v="583" actId="20577"/>
          <ac:spMkLst>
            <pc:docMk/>
            <pc:sldMk cId="693111148" sldId="259"/>
            <ac:spMk id="9" creationId="{F0470533-FA9A-BC5D-9885-996964591964}"/>
          </ac:spMkLst>
        </pc:spChg>
        <pc:picChg chg="mod">
          <ac:chgData name="Borgardt, Devon L" userId="S::devon.borgardt@dncr.nc.gov::d763eabd-ef29-48e4-b372-05cacad15af2" providerId="AD" clId="Web-{61D23F4C-2AF4-5E9A-A828-22158B97772F}" dt="2025-06-17T17:21:56.096" v="586" actId="1076"/>
          <ac:picMkLst>
            <pc:docMk/>
            <pc:sldMk cId="693111148" sldId="259"/>
            <ac:picMk id="4" creationId="{220CACEA-C197-DB81-7776-2ACE32A3850C}"/>
          </ac:picMkLst>
        </pc:picChg>
      </pc:sldChg>
      <pc:sldChg chg="addSp delSp modSp addAnim delAnim modNotes">
        <pc:chgData name="Borgardt, Devon L" userId="S::devon.borgardt@dncr.nc.gov::d763eabd-ef29-48e4-b372-05cacad15af2" providerId="AD" clId="Web-{61D23F4C-2AF4-5E9A-A828-22158B97772F}" dt="2025-06-17T17:45:58.662" v="1124"/>
        <pc:sldMkLst>
          <pc:docMk/>
          <pc:sldMk cId="568935433" sldId="260"/>
        </pc:sldMkLst>
        <pc:spChg chg="mod">
          <ac:chgData name="Borgardt, Devon L" userId="S::devon.borgardt@dncr.nc.gov::d763eabd-ef29-48e4-b372-05cacad15af2" providerId="AD" clId="Web-{61D23F4C-2AF4-5E9A-A828-22158B97772F}" dt="2025-06-17T15:32:48.408" v="381" actId="20577"/>
          <ac:spMkLst>
            <pc:docMk/>
            <pc:sldMk cId="568935433" sldId="260"/>
            <ac:spMk id="3" creationId="{AF77BD2D-008E-D08A-B9E2-373211891D0C}"/>
          </ac:spMkLst>
        </pc:spChg>
        <pc:picChg chg="mod">
          <ac:chgData name="Borgardt, Devon L" userId="S::devon.borgardt@dncr.nc.gov::d763eabd-ef29-48e4-b372-05cacad15af2" providerId="AD" clId="Web-{61D23F4C-2AF4-5E9A-A828-22158B97772F}" dt="2025-06-17T15:02:40.242" v="1" actId="1076"/>
          <ac:picMkLst>
            <pc:docMk/>
            <pc:sldMk cId="568935433" sldId="260"/>
            <ac:picMk id="4" creationId="{9D23C167-525A-807C-D501-CEDBC850FB8C}"/>
          </ac:picMkLst>
        </pc:picChg>
      </pc:sldChg>
      <pc:sldChg chg="ord">
        <pc:chgData name="Borgardt, Devon L" userId="S::devon.borgardt@dncr.nc.gov::d763eabd-ef29-48e4-b372-05cacad15af2" providerId="AD" clId="Web-{61D23F4C-2AF4-5E9A-A828-22158B97772F}" dt="2025-06-17T15:44:27.439" v="424"/>
        <pc:sldMkLst>
          <pc:docMk/>
          <pc:sldMk cId="3166748063" sldId="262"/>
        </pc:sldMkLst>
      </pc:sldChg>
      <pc:sldChg chg="ord">
        <pc:chgData name="Borgardt, Devon L" userId="S::devon.borgardt@dncr.nc.gov::d763eabd-ef29-48e4-b372-05cacad15af2" providerId="AD" clId="Web-{61D23F4C-2AF4-5E9A-A828-22158B97772F}" dt="2025-06-17T15:44:27.439" v="421"/>
        <pc:sldMkLst>
          <pc:docMk/>
          <pc:sldMk cId="2729864316" sldId="264"/>
        </pc:sldMkLst>
      </pc:sldChg>
      <pc:sldChg chg="addSp delSp modSp ord">
        <pc:chgData name="Borgardt, Devon L" userId="S::devon.borgardt@dncr.nc.gov::d763eabd-ef29-48e4-b372-05cacad15af2" providerId="AD" clId="Web-{61D23F4C-2AF4-5E9A-A828-22158B97772F}" dt="2025-06-17T15:44:27.439" v="420"/>
        <pc:sldMkLst>
          <pc:docMk/>
          <pc:sldMk cId="3110693735" sldId="265"/>
        </pc:sldMkLst>
        <pc:picChg chg="mod">
          <ac:chgData name="Borgardt, Devon L" userId="S::devon.borgardt@dncr.nc.gov::d763eabd-ef29-48e4-b372-05cacad15af2" providerId="AD" clId="Web-{61D23F4C-2AF4-5E9A-A828-22158B97772F}" dt="2025-06-17T15:41:28.779" v="400" actId="1076"/>
          <ac:picMkLst>
            <pc:docMk/>
            <pc:sldMk cId="3110693735" sldId="265"/>
            <ac:picMk id="5" creationId="{FC831CF6-A696-757B-6F7E-668977951D4A}"/>
          </ac:picMkLst>
        </pc:picChg>
      </pc:sldChg>
      <pc:sldChg chg="ord">
        <pc:chgData name="Borgardt, Devon L" userId="S::devon.borgardt@dncr.nc.gov::d763eabd-ef29-48e4-b372-05cacad15af2" providerId="AD" clId="Web-{61D23F4C-2AF4-5E9A-A828-22158B97772F}" dt="2025-06-17T15:44:27.423" v="418"/>
        <pc:sldMkLst>
          <pc:docMk/>
          <pc:sldMk cId="2772757393" sldId="266"/>
        </pc:sldMkLst>
      </pc:sldChg>
      <pc:sldChg chg="ord">
        <pc:chgData name="Borgardt, Devon L" userId="S::devon.borgardt@dncr.nc.gov::d763eabd-ef29-48e4-b372-05cacad15af2" providerId="AD" clId="Web-{61D23F4C-2AF4-5E9A-A828-22158B97772F}" dt="2025-06-17T15:44:27.439" v="419"/>
        <pc:sldMkLst>
          <pc:docMk/>
          <pc:sldMk cId="3433445136" sldId="267"/>
        </pc:sldMkLst>
      </pc:sldChg>
      <pc:sldChg chg="modSp">
        <pc:chgData name="Borgardt, Devon L" userId="S::devon.borgardt@dncr.nc.gov::d763eabd-ef29-48e4-b372-05cacad15af2" providerId="AD" clId="Web-{61D23F4C-2AF4-5E9A-A828-22158B97772F}" dt="2025-06-17T16:11:36.616" v="556" actId="20577"/>
        <pc:sldMkLst>
          <pc:docMk/>
          <pc:sldMk cId="3578694731" sldId="329"/>
        </pc:sldMkLst>
        <pc:spChg chg="mod">
          <ac:chgData name="Borgardt, Devon L" userId="S::devon.borgardt@dncr.nc.gov::d763eabd-ef29-48e4-b372-05cacad15af2" providerId="AD" clId="Web-{61D23F4C-2AF4-5E9A-A828-22158B97772F}" dt="2025-06-17T16:11:36.616" v="556" actId="20577"/>
          <ac:spMkLst>
            <pc:docMk/>
            <pc:sldMk cId="3578694731" sldId="329"/>
            <ac:spMk id="2" creationId="{01D3B4BB-5BA5-79C3-94B1-5C9CADB5A7E8}"/>
          </ac:spMkLst>
        </pc:spChg>
      </pc:sldChg>
      <pc:sldChg chg="modSp ord">
        <pc:chgData name="Borgardt, Devon L" userId="S::devon.borgardt@dncr.nc.gov::d763eabd-ef29-48e4-b372-05cacad15af2" providerId="AD" clId="Web-{61D23F4C-2AF4-5E9A-A828-22158B97772F}" dt="2025-06-17T15:44:27.439" v="422"/>
        <pc:sldMkLst>
          <pc:docMk/>
          <pc:sldMk cId="2838956668" sldId="331"/>
        </pc:sldMkLst>
        <pc:spChg chg="mod">
          <ac:chgData name="Borgardt, Devon L" userId="S::devon.borgardt@dncr.nc.gov::d763eabd-ef29-48e4-b372-05cacad15af2" providerId="AD" clId="Web-{61D23F4C-2AF4-5E9A-A828-22158B97772F}" dt="2025-06-17T15:38:26.275" v="397" actId="20577"/>
          <ac:spMkLst>
            <pc:docMk/>
            <pc:sldMk cId="2838956668" sldId="331"/>
            <ac:spMk id="4" creationId="{C082BD3D-F24D-9DF8-F908-01B0767F8351}"/>
          </ac:spMkLst>
        </pc:spChg>
      </pc:sldChg>
      <pc:sldChg chg="ord">
        <pc:chgData name="Borgardt, Devon L" userId="S::devon.borgardt@dncr.nc.gov::d763eabd-ef29-48e4-b372-05cacad15af2" providerId="AD" clId="Web-{61D23F4C-2AF4-5E9A-A828-22158B97772F}" dt="2025-06-17T15:54:48.656" v="537"/>
        <pc:sldMkLst>
          <pc:docMk/>
          <pc:sldMk cId="1021215272" sldId="332"/>
        </pc:sldMkLst>
      </pc:sldChg>
      <pc:sldChg chg="addSp delSp modSp ord addAnim modAnim modNotes">
        <pc:chgData name="Borgardt, Devon L" userId="S::devon.borgardt@dncr.nc.gov::d763eabd-ef29-48e4-b372-05cacad15af2" providerId="AD" clId="Web-{61D23F4C-2AF4-5E9A-A828-22158B97772F}" dt="2025-06-17T17:44:59.115" v="1113"/>
        <pc:sldMkLst>
          <pc:docMk/>
          <pc:sldMk cId="4160527336" sldId="337"/>
        </pc:sldMkLst>
        <pc:spChg chg="mod">
          <ac:chgData name="Borgardt, Devon L" userId="S::devon.borgardt@dncr.nc.gov::d763eabd-ef29-48e4-b372-05cacad15af2" providerId="AD" clId="Web-{61D23F4C-2AF4-5E9A-A828-22158B97772F}" dt="2025-06-17T15:46:53.411" v="487" actId="20577"/>
          <ac:spMkLst>
            <pc:docMk/>
            <pc:sldMk cId="4160527336" sldId="337"/>
            <ac:spMk id="2" creationId="{1AFD73D5-76C5-D364-801F-DA88FC4DB981}"/>
          </ac:spMkLst>
        </pc:spChg>
        <pc:spChg chg="add mod">
          <ac:chgData name="Borgardt, Devon L" userId="S::devon.borgardt@dncr.nc.gov::d763eabd-ef29-48e4-b372-05cacad15af2" providerId="AD" clId="Web-{61D23F4C-2AF4-5E9A-A828-22158B97772F}" dt="2025-06-17T15:47:33.131" v="499" actId="1076"/>
          <ac:spMkLst>
            <pc:docMk/>
            <pc:sldMk cId="4160527336" sldId="337"/>
            <ac:spMk id="9" creationId="{D4121D21-DAF9-9D1B-CFFF-B52A56E1664E}"/>
          </ac:spMkLst>
        </pc:spChg>
        <pc:spChg chg="add mod">
          <ac:chgData name="Borgardt, Devon L" userId="S::devon.borgardt@dncr.nc.gov::d763eabd-ef29-48e4-b372-05cacad15af2" providerId="AD" clId="Web-{61D23F4C-2AF4-5E9A-A828-22158B97772F}" dt="2025-06-17T15:47:29.334" v="498" actId="1076"/>
          <ac:spMkLst>
            <pc:docMk/>
            <pc:sldMk cId="4160527336" sldId="337"/>
            <ac:spMk id="10" creationId="{DA908268-29C2-C740-F2A7-CA8B95EF226A}"/>
          </ac:spMkLst>
        </pc:spChg>
        <pc:spChg chg="add mod">
          <ac:chgData name="Borgardt, Devon L" userId="S::devon.borgardt@dncr.nc.gov::d763eabd-ef29-48e4-b372-05cacad15af2" providerId="AD" clId="Web-{61D23F4C-2AF4-5E9A-A828-22158B97772F}" dt="2025-06-17T15:51:52.137" v="532" actId="20577"/>
          <ac:spMkLst>
            <pc:docMk/>
            <pc:sldMk cId="4160527336" sldId="337"/>
            <ac:spMk id="12" creationId="{99CBF5AA-72A0-8679-4802-1F2D051A4641}"/>
          </ac:spMkLst>
        </pc:spChg>
        <pc:picChg chg="mod">
          <ac:chgData name="Borgardt, Devon L" userId="S::devon.borgardt@dncr.nc.gov::d763eabd-ef29-48e4-b372-05cacad15af2" providerId="AD" clId="Web-{61D23F4C-2AF4-5E9A-A828-22158B97772F}" dt="2025-06-17T15:46:59.146" v="489" actId="1076"/>
          <ac:picMkLst>
            <pc:docMk/>
            <pc:sldMk cId="4160527336" sldId="337"/>
            <ac:picMk id="7" creationId="{ABA140C0-C774-421E-E1DA-7ECF5B4B12AA}"/>
          </ac:picMkLst>
        </pc:picChg>
        <pc:picChg chg="mod">
          <ac:chgData name="Borgardt, Devon L" userId="S::devon.borgardt@dncr.nc.gov::d763eabd-ef29-48e4-b372-05cacad15af2" providerId="AD" clId="Web-{61D23F4C-2AF4-5E9A-A828-22158B97772F}" dt="2025-06-17T15:46:56.646" v="488" actId="1076"/>
          <ac:picMkLst>
            <pc:docMk/>
            <pc:sldMk cId="4160527336" sldId="337"/>
            <ac:picMk id="8" creationId="{FCCB8031-A69F-B4B9-AF1C-A4DC368344BB}"/>
          </ac:picMkLst>
        </pc:picChg>
      </pc:sldChg>
      <pc:sldChg chg="delSp ord">
        <pc:chgData name="Borgardt, Devon L" userId="S::devon.borgardt@dncr.nc.gov::d763eabd-ef29-48e4-b372-05cacad15af2" providerId="AD" clId="Web-{61D23F4C-2AF4-5E9A-A828-22158B97772F}" dt="2025-06-17T15:44:42.439" v="429"/>
        <pc:sldMkLst>
          <pc:docMk/>
          <pc:sldMk cId="2509565462" sldId="344"/>
        </pc:sldMkLst>
      </pc:sldChg>
      <pc:sldChg chg="addSp delSp modSp add replId addAnim delAnim modNotes">
        <pc:chgData name="Borgardt, Devon L" userId="S::devon.borgardt@dncr.nc.gov::d763eabd-ef29-48e4-b372-05cacad15af2" providerId="AD" clId="Web-{61D23F4C-2AF4-5E9A-A828-22158B97772F}" dt="2025-06-17T17:43:06.834" v="1110"/>
        <pc:sldMkLst>
          <pc:docMk/>
          <pc:sldMk cId="195219050" sldId="345"/>
        </pc:sldMkLst>
        <pc:spChg chg="mod">
          <ac:chgData name="Borgardt, Devon L" userId="S::devon.borgardt@dncr.nc.gov::d763eabd-ef29-48e4-b372-05cacad15af2" providerId="AD" clId="Web-{61D23F4C-2AF4-5E9A-A828-22158B97772F}" dt="2025-06-17T17:26:49.128" v="605" actId="1076"/>
          <ac:spMkLst>
            <pc:docMk/>
            <pc:sldMk cId="195219050" sldId="345"/>
            <ac:spMk id="3" creationId="{102897B3-5210-744C-AF93-A9D565ED6ED0}"/>
          </ac:spMkLst>
        </pc:spChg>
        <pc:spChg chg="mod">
          <ac:chgData name="Borgardt, Devon L" userId="S::devon.borgardt@dncr.nc.gov::d763eabd-ef29-48e4-b372-05cacad15af2" providerId="AD" clId="Web-{61D23F4C-2AF4-5E9A-A828-22158B97772F}" dt="2025-06-17T15:05:07.464" v="24" actId="20577"/>
          <ac:spMkLst>
            <pc:docMk/>
            <pc:sldMk cId="195219050" sldId="345"/>
            <ac:spMk id="5" creationId="{53F368D2-CF67-8E10-CC13-23DB845AF58A}"/>
          </ac:spMkLst>
        </pc:spChg>
        <pc:spChg chg="mod">
          <ac:chgData name="Borgardt, Devon L" userId="S::devon.borgardt@dncr.nc.gov::d763eabd-ef29-48e4-b372-05cacad15af2" providerId="AD" clId="Web-{61D23F4C-2AF4-5E9A-A828-22158B97772F}" dt="2025-06-17T15:08:26.594" v="316" actId="1076"/>
          <ac:spMkLst>
            <pc:docMk/>
            <pc:sldMk cId="195219050" sldId="345"/>
            <ac:spMk id="7" creationId="{42773291-EE07-4BBB-786C-C02F87BB4769}"/>
          </ac:spMkLst>
        </pc:spChg>
        <pc:spChg chg="mod">
          <ac:chgData name="Borgardt, Devon L" userId="S::devon.borgardt@dncr.nc.gov::d763eabd-ef29-48e4-b372-05cacad15af2" providerId="AD" clId="Web-{61D23F4C-2AF4-5E9A-A828-22158B97772F}" dt="2025-06-17T15:08:36.203" v="319" actId="1076"/>
          <ac:spMkLst>
            <pc:docMk/>
            <pc:sldMk cId="195219050" sldId="345"/>
            <ac:spMk id="8" creationId="{F026E51C-20AF-40E8-0D46-4466A5F7EF74}"/>
          </ac:spMkLst>
        </pc:spChg>
        <pc:spChg chg="mod">
          <ac:chgData name="Borgardt, Devon L" userId="S::devon.borgardt@dncr.nc.gov::d763eabd-ef29-48e4-b372-05cacad15af2" providerId="AD" clId="Web-{61D23F4C-2AF4-5E9A-A828-22158B97772F}" dt="2025-06-17T17:26:40.018" v="602" actId="1076"/>
          <ac:spMkLst>
            <pc:docMk/>
            <pc:sldMk cId="195219050" sldId="345"/>
            <ac:spMk id="9" creationId="{17ECA622-AD6B-EC88-6AE9-1AD299A53F3D}"/>
          </ac:spMkLst>
        </pc:spChg>
        <pc:spChg chg="mod">
          <ac:chgData name="Borgardt, Devon L" userId="S::devon.borgardt@dncr.nc.gov::d763eabd-ef29-48e4-b372-05cacad15af2" providerId="AD" clId="Web-{61D23F4C-2AF4-5E9A-A828-22158B97772F}" dt="2025-06-17T17:26:34.331" v="600" actId="1076"/>
          <ac:spMkLst>
            <pc:docMk/>
            <pc:sldMk cId="195219050" sldId="345"/>
            <ac:spMk id="10" creationId="{5BB0361B-78FA-DC89-97FD-4DC9C30B8305}"/>
          </ac:spMkLst>
        </pc:spChg>
        <pc:spChg chg="mod">
          <ac:chgData name="Borgardt, Devon L" userId="S::devon.borgardt@dncr.nc.gov::d763eabd-ef29-48e4-b372-05cacad15af2" providerId="AD" clId="Web-{61D23F4C-2AF4-5E9A-A828-22158B97772F}" dt="2025-06-17T17:26:24.143" v="598" actId="1076"/>
          <ac:spMkLst>
            <pc:docMk/>
            <pc:sldMk cId="195219050" sldId="345"/>
            <ac:spMk id="11" creationId="{974A9ADF-F941-921F-42F8-F5DC9D846627}"/>
          </ac:spMkLst>
        </pc:spChg>
        <pc:spChg chg="mod">
          <ac:chgData name="Borgardt, Devon L" userId="S::devon.borgardt@dncr.nc.gov::d763eabd-ef29-48e4-b372-05cacad15af2" providerId="AD" clId="Web-{61D23F4C-2AF4-5E9A-A828-22158B97772F}" dt="2025-06-17T17:26:13.253" v="595" actId="1076"/>
          <ac:spMkLst>
            <pc:docMk/>
            <pc:sldMk cId="195219050" sldId="345"/>
            <ac:spMk id="12" creationId="{A550147B-0324-58B8-6867-553407419E97}"/>
          </ac:spMkLst>
        </pc:spChg>
        <pc:spChg chg="mod">
          <ac:chgData name="Borgardt, Devon L" userId="S::devon.borgardt@dncr.nc.gov::d763eabd-ef29-48e4-b372-05cacad15af2" providerId="AD" clId="Web-{61D23F4C-2AF4-5E9A-A828-22158B97772F}" dt="2025-06-17T17:25:59.597" v="592" actId="1076"/>
          <ac:spMkLst>
            <pc:docMk/>
            <pc:sldMk cId="195219050" sldId="345"/>
            <ac:spMk id="13" creationId="{D4BA0ECB-5756-2ADB-D971-00EB7C77A49D}"/>
          </ac:spMkLst>
        </pc:spChg>
        <pc:spChg chg="mod">
          <ac:chgData name="Borgardt, Devon L" userId="S::devon.borgardt@dncr.nc.gov::d763eabd-ef29-48e4-b372-05cacad15af2" providerId="AD" clId="Web-{61D23F4C-2AF4-5E9A-A828-22158B97772F}" dt="2025-06-17T17:25:56.659" v="591" actId="1076"/>
          <ac:spMkLst>
            <pc:docMk/>
            <pc:sldMk cId="195219050" sldId="345"/>
            <ac:spMk id="14" creationId="{EC8621BA-B9A4-8506-1A5C-CAA69849986F}"/>
          </ac:spMkLst>
        </pc:spChg>
        <pc:spChg chg="mod">
          <ac:chgData name="Borgardt, Devon L" userId="S::devon.borgardt@dncr.nc.gov::d763eabd-ef29-48e4-b372-05cacad15af2" providerId="AD" clId="Web-{61D23F4C-2AF4-5E9A-A828-22158B97772F}" dt="2025-06-17T17:25:53.159" v="590" actId="1076"/>
          <ac:spMkLst>
            <pc:docMk/>
            <pc:sldMk cId="195219050" sldId="345"/>
            <ac:spMk id="15" creationId="{C03726C8-DF97-F083-E1CB-811BBFA5E1A2}"/>
          </ac:spMkLst>
        </pc:spChg>
        <pc:spChg chg="mod">
          <ac:chgData name="Borgardt, Devon L" userId="S::devon.borgardt@dncr.nc.gov::d763eabd-ef29-48e4-b372-05cacad15af2" providerId="AD" clId="Web-{61D23F4C-2AF4-5E9A-A828-22158B97772F}" dt="2025-06-17T17:42:51.224" v="1097" actId="20577"/>
          <ac:spMkLst>
            <pc:docMk/>
            <pc:sldMk cId="195219050" sldId="345"/>
            <ac:spMk id="16" creationId="{ACB84003-63A5-6E6A-66CF-0E39AE7AC558}"/>
          </ac:spMkLst>
        </pc:spChg>
        <pc:spChg chg="add mod">
          <ac:chgData name="Borgardt, Devon L" userId="S::devon.borgardt@dncr.nc.gov::d763eabd-ef29-48e4-b372-05cacad15af2" providerId="AD" clId="Web-{61D23F4C-2AF4-5E9A-A828-22158B97772F}" dt="2025-06-17T17:26:21.222" v="597" actId="1076"/>
          <ac:spMkLst>
            <pc:docMk/>
            <pc:sldMk cId="195219050" sldId="345"/>
            <ac:spMk id="22" creationId="{DACBF563-2E4B-BED0-672C-2A6039822DD5}"/>
          </ac:spMkLst>
        </pc:spChg>
        <pc:spChg chg="add mod">
          <ac:chgData name="Borgardt, Devon L" userId="S::devon.borgardt@dncr.nc.gov::d763eabd-ef29-48e4-b372-05cacad15af2" providerId="AD" clId="Web-{61D23F4C-2AF4-5E9A-A828-22158B97772F}" dt="2025-06-17T17:26:43.581" v="603" actId="1076"/>
          <ac:spMkLst>
            <pc:docMk/>
            <pc:sldMk cId="195219050" sldId="345"/>
            <ac:spMk id="24" creationId="{262154FD-FEEA-51A0-586A-38E8D1D7A219}"/>
          </ac:spMkLst>
        </pc:spChg>
        <pc:spChg chg="mod">
          <ac:chgData name="Borgardt, Devon L" userId="S::devon.borgardt@dncr.nc.gov::d763eabd-ef29-48e4-b372-05cacad15af2" providerId="AD" clId="Web-{61D23F4C-2AF4-5E9A-A828-22158B97772F}" dt="2025-06-17T17:26:30.393" v="599" actId="1076"/>
          <ac:spMkLst>
            <pc:docMk/>
            <pc:sldMk cId="195219050" sldId="345"/>
            <ac:spMk id="28" creationId="{ED300C96-5818-4F03-ABE7-AC16BF6335AE}"/>
          </ac:spMkLst>
        </pc:spChg>
        <pc:spChg chg="mod">
          <ac:chgData name="Borgardt, Devon L" userId="S::devon.borgardt@dncr.nc.gov::d763eabd-ef29-48e4-b372-05cacad15af2" providerId="AD" clId="Web-{61D23F4C-2AF4-5E9A-A828-22158B97772F}" dt="2025-06-17T17:26:36.190" v="601" actId="1076"/>
          <ac:spMkLst>
            <pc:docMk/>
            <pc:sldMk cId="195219050" sldId="345"/>
            <ac:spMk id="29" creationId="{DFAFE8B2-B6D4-F70E-50FF-1526F7719EE3}"/>
          </ac:spMkLst>
        </pc:spChg>
        <pc:grpChg chg="mod">
          <ac:chgData name="Borgardt, Devon L" userId="S::devon.borgardt@dncr.nc.gov::d763eabd-ef29-48e4-b372-05cacad15af2" providerId="AD" clId="Web-{61D23F4C-2AF4-5E9A-A828-22158B97772F}" dt="2025-06-17T17:26:45.753" v="604" actId="1076"/>
          <ac:grpSpMkLst>
            <pc:docMk/>
            <pc:sldMk cId="195219050" sldId="345"/>
            <ac:grpSpMk id="17" creationId="{690C19DA-41F9-7878-1C5A-52C7F53DDA51}"/>
          </ac:grpSpMkLst>
        </pc:grpChg>
        <pc:grpChg chg="mod">
          <ac:chgData name="Borgardt, Devon L" userId="S::devon.borgardt@dncr.nc.gov::d763eabd-ef29-48e4-b372-05cacad15af2" providerId="AD" clId="Web-{61D23F4C-2AF4-5E9A-A828-22158B97772F}" dt="2025-06-17T15:10:37.253" v="342" actId="1076"/>
          <ac:grpSpMkLst>
            <pc:docMk/>
            <pc:sldMk cId="195219050" sldId="345"/>
            <ac:grpSpMk id="19" creationId="{16EF9E9E-9B3F-5ACD-C6EC-ECAC64A58C93}"/>
          </ac:grpSpMkLst>
        </pc:grpChg>
        <pc:grpChg chg="mod">
          <ac:chgData name="Borgardt, Devon L" userId="S::devon.borgardt@dncr.nc.gov::d763eabd-ef29-48e4-b372-05cacad15af2" providerId="AD" clId="Web-{61D23F4C-2AF4-5E9A-A828-22158B97772F}" dt="2025-06-17T15:11:19.191" v="358" actId="1076"/>
          <ac:grpSpMkLst>
            <pc:docMk/>
            <pc:sldMk cId="195219050" sldId="345"/>
            <ac:grpSpMk id="21" creationId="{CC1B4031-91A5-5570-D773-170BF591B5F2}"/>
          </ac:grpSpMkLst>
        </pc:grpChg>
        <pc:grpChg chg="add">
          <ac:chgData name="Borgardt, Devon L" userId="S::devon.borgardt@dncr.nc.gov::d763eabd-ef29-48e4-b372-05cacad15af2" providerId="AD" clId="Web-{61D23F4C-2AF4-5E9A-A828-22158B97772F}" dt="2025-06-17T15:09:21.314" v="329"/>
          <ac:grpSpMkLst>
            <pc:docMk/>
            <pc:sldMk cId="195219050" sldId="345"/>
            <ac:grpSpMk id="30" creationId="{405571CF-7A3B-2372-A850-7829975C237E}"/>
          </ac:grpSpMkLst>
        </pc:grpChg>
        <pc:cxnChg chg="add mod">
          <ac:chgData name="Borgardt, Devon L" userId="S::devon.borgardt@dncr.nc.gov::d763eabd-ef29-48e4-b372-05cacad15af2" providerId="AD" clId="Web-{61D23F4C-2AF4-5E9A-A828-22158B97772F}" dt="2025-06-17T17:26:17.425" v="596" actId="1076"/>
          <ac:cxnSpMkLst>
            <pc:docMk/>
            <pc:sldMk cId="195219050" sldId="345"/>
            <ac:cxnSpMk id="32" creationId="{D99284AC-EF86-DBAF-CBCB-2BF28A8F9E62}"/>
          </ac:cxnSpMkLst>
        </pc:cxnChg>
        <pc:cxnChg chg="add mod">
          <ac:chgData name="Borgardt, Devon L" userId="S::devon.borgardt@dncr.nc.gov::d763eabd-ef29-48e4-b372-05cacad15af2" providerId="AD" clId="Web-{61D23F4C-2AF4-5E9A-A828-22158B97772F}" dt="2025-06-17T17:26:07.550" v="594" actId="1076"/>
          <ac:cxnSpMkLst>
            <pc:docMk/>
            <pc:sldMk cId="195219050" sldId="345"/>
            <ac:cxnSpMk id="33" creationId="{D0427B49-0292-FDE0-36A7-F43CADC96E58}"/>
          </ac:cxnSpMkLst>
        </pc:cxnChg>
      </pc:sldChg>
      <pc:sldChg chg="new del">
        <pc:chgData name="Borgardt, Devon L" userId="S::devon.borgardt@dncr.nc.gov::d763eabd-ef29-48e4-b372-05cacad15af2" providerId="AD" clId="Web-{61D23F4C-2AF4-5E9A-A828-22158B97772F}" dt="2025-06-17T15:04:07.322" v="3"/>
        <pc:sldMkLst>
          <pc:docMk/>
          <pc:sldMk cId="3387673643" sldId="345"/>
        </pc:sldMkLst>
      </pc:sldChg>
      <pc:sldChg chg="ord">
        <pc:chgData name="Borgardt, Devon L" userId="S::devon.borgardt@dncr.nc.gov::d763eabd-ef29-48e4-b372-05cacad15af2" providerId="AD" clId="Web-{61D23F4C-2AF4-5E9A-A828-22158B97772F}" dt="2025-06-17T15:54:22.874" v="534"/>
        <pc:sldMkLst>
          <pc:docMk/>
          <pc:sldMk cId="2391046059" sldId="346"/>
        </pc:sldMkLst>
      </pc:sldChg>
      <pc:sldChg chg="new del">
        <pc:chgData name="Borgardt, Devon L" userId="S::devon.borgardt@dncr.nc.gov::d763eabd-ef29-48e4-b372-05cacad15af2" providerId="AD" clId="Web-{61D23F4C-2AF4-5E9A-A828-22158B97772F}" dt="2025-06-17T15:37:40.149" v="394"/>
        <pc:sldMkLst>
          <pc:docMk/>
          <pc:sldMk cId="2114419461" sldId="347"/>
        </pc:sldMkLst>
      </pc:sldChg>
      <pc:sldChg chg="ord">
        <pc:chgData name="Borgardt, Devon L" userId="S::devon.borgardt@dncr.nc.gov::d763eabd-ef29-48e4-b372-05cacad15af2" providerId="AD" clId="Web-{61D23F4C-2AF4-5E9A-A828-22158B97772F}" dt="2025-06-17T15:44:27.439" v="423"/>
        <pc:sldMkLst>
          <pc:docMk/>
          <pc:sldMk cId="3885507382" sldId="347"/>
        </pc:sldMkLst>
      </pc:sldChg>
      <pc:sldChg chg="modSp add ord replId">
        <pc:chgData name="Borgardt, Devon L" userId="S::devon.borgardt@dncr.nc.gov::d763eabd-ef29-48e4-b372-05cacad15af2" providerId="AD" clId="Web-{61D23F4C-2AF4-5E9A-A828-22158B97772F}" dt="2025-06-17T15:44:07.001" v="417"/>
        <pc:sldMkLst>
          <pc:docMk/>
          <pc:sldMk cId="2389304496" sldId="348"/>
        </pc:sldMkLst>
        <pc:spChg chg="mod">
          <ac:chgData name="Borgardt, Devon L" userId="S::devon.borgardt@dncr.nc.gov::d763eabd-ef29-48e4-b372-05cacad15af2" providerId="AD" clId="Web-{61D23F4C-2AF4-5E9A-A828-22158B97772F}" dt="2025-06-17T15:44:04.314" v="416" actId="20577"/>
          <ac:spMkLst>
            <pc:docMk/>
            <pc:sldMk cId="2389304496" sldId="348"/>
            <ac:spMk id="2" creationId="{92F0FE68-EF5E-4D0E-2E95-BA73CDEADB1C}"/>
          </ac:spMkLst>
        </pc:spChg>
      </pc:sldChg>
      <pc:sldChg chg="addSp delSp modSp">
        <pc:chgData name="Borgardt, Devon L" userId="S::devon.borgardt@dncr.nc.gov::d763eabd-ef29-48e4-b372-05cacad15af2" providerId="AD" clId="Web-{61D23F4C-2AF4-5E9A-A828-22158B97772F}" dt="2025-06-17T16:06:03.124" v="540"/>
        <pc:sldMkLst>
          <pc:docMk/>
          <pc:sldMk cId="950850947" sldId="349"/>
        </pc:sldMkLst>
      </pc:sldChg>
    </pc:docChg>
  </pc:docChgLst>
  <pc:docChgLst>
    <pc:chgData name="Cao, Luan T" userId="S::luan.cao@dncr.nc.gov::6f723b52-f206-425c-afdc-974385ec0e32" providerId="AD" clId="Web-{7E645C9F-0F0B-9669-6E0C-E53906B1138C}"/>
    <pc:docChg chg="modSld">
      <pc:chgData name="Cao, Luan T" userId="S::luan.cao@dncr.nc.gov::6f723b52-f206-425c-afdc-974385ec0e32" providerId="AD" clId="Web-{7E645C9F-0F0B-9669-6E0C-E53906B1138C}" dt="2025-06-16T16:26:09.170" v="801" actId="20577"/>
      <pc:docMkLst>
        <pc:docMk/>
      </pc:docMkLst>
      <pc:sldChg chg="modSp">
        <pc:chgData name="Cao, Luan T" userId="S::luan.cao@dncr.nc.gov::6f723b52-f206-425c-afdc-974385ec0e32" providerId="AD" clId="Web-{7E645C9F-0F0B-9669-6E0C-E53906B1138C}" dt="2025-06-16T15:07:49.149" v="612" actId="20577"/>
        <pc:sldMkLst>
          <pc:docMk/>
          <pc:sldMk cId="2729864316" sldId="264"/>
        </pc:sldMkLst>
        <pc:spChg chg="mod">
          <ac:chgData name="Cao, Luan T" userId="S::luan.cao@dncr.nc.gov::6f723b52-f206-425c-afdc-974385ec0e32" providerId="AD" clId="Web-{7E645C9F-0F0B-9669-6E0C-E53906B1138C}" dt="2025-06-16T15:07:49.149" v="612" actId="20577"/>
          <ac:spMkLst>
            <pc:docMk/>
            <pc:sldMk cId="2729864316" sldId="264"/>
            <ac:spMk id="3" creationId="{5F60A3E8-FBFC-4ACD-5752-DB16C95D2AE1}"/>
          </ac:spMkLst>
        </pc:spChg>
      </pc:sldChg>
      <pc:sldChg chg="modSp">
        <pc:chgData name="Cao, Luan T" userId="S::luan.cao@dncr.nc.gov::6f723b52-f206-425c-afdc-974385ec0e32" providerId="AD" clId="Web-{7E645C9F-0F0B-9669-6E0C-E53906B1138C}" dt="2025-06-16T15:09:14.790" v="657" actId="20577"/>
        <pc:sldMkLst>
          <pc:docMk/>
          <pc:sldMk cId="3110693735" sldId="265"/>
        </pc:sldMkLst>
        <pc:spChg chg="mod">
          <ac:chgData name="Cao, Luan T" userId="S::luan.cao@dncr.nc.gov::6f723b52-f206-425c-afdc-974385ec0e32" providerId="AD" clId="Web-{7E645C9F-0F0B-9669-6E0C-E53906B1138C}" dt="2025-06-16T15:09:14.790" v="657" actId="20577"/>
          <ac:spMkLst>
            <pc:docMk/>
            <pc:sldMk cId="3110693735" sldId="265"/>
            <ac:spMk id="3" creationId="{4AEA181B-F092-CEF4-95FB-1A5B773B74F2}"/>
          </ac:spMkLst>
        </pc:spChg>
      </pc:sldChg>
      <pc:sldChg chg="modSp">
        <pc:chgData name="Cao, Luan T" userId="S::luan.cao@dncr.nc.gov::6f723b52-f206-425c-afdc-974385ec0e32" providerId="AD" clId="Web-{7E645C9F-0F0B-9669-6E0C-E53906B1138C}" dt="2025-06-16T15:44:12.459" v="679" actId="20577"/>
        <pc:sldMkLst>
          <pc:docMk/>
          <pc:sldMk cId="2772757393" sldId="266"/>
        </pc:sldMkLst>
        <pc:spChg chg="mod">
          <ac:chgData name="Cao, Luan T" userId="S::luan.cao@dncr.nc.gov::6f723b52-f206-425c-afdc-974385ec0e32" providerId="AD" clId="Web-{7E645C9F-0F0B-9669-6E0C-E53906B1138C}" dt="2025-06-16T15:09:53.149" v="661" actId="1076"/>
          <ac:spMkLst>
            <pc:docMk/>
            <pc:sldMk cId="2772757393" sldId="266"/>
            <ac:spMk id="2" creationId="{A464232D-C582-51EF-A3CF-A4CF3FD17F66}"/>
          </ac:spMkLst>
        </pc:spChg>
        <pc:spChg chg="mod">
          <ac:chgData name="Cao, Luan T" userId="S::luan.cao@dncr.nc.gov::6f723b52-f206-425c-afdc-974385ec0e32" providerId="AD" clId="Web-{7E645C9F-0F0B-9669-6E0C-E53906B1138C}" dt="2025-06-16T15:44:12.459" v="679" actId="20577"/>
          <ac:spMkLst>
            <pc:docMk/>
            <pc:sldMk cId="2772757393" sldId="266"/>
            <ac:spMk id="3" creationId="{B75BCD1B-A34D-5B53-CA68-18D216E5573D}"/>
          </ac:spMkLst>
        </pc:spChg>
      </pc:sldChg>
      <pc:sldChg chg="modSp">
        <pc:chgData name="Cao, Luan T" userId="S::luan.cao@dncr.nc.gov::6f723b52-f206-425c-afdc-974385ec0e32" providerId="AD" clId="Web-{7E645C9F-0F0B-9669-6E0C-E53906B1138C}" dt="2025-06-16T15:44:08.631" v="678" actId="20577"/>
        <pc:sldMkLst>
          <pc:docMk/>
          <pc:sldMk cId="3433445136" sldId="267"/>
        </pc:sldMkLst>
        <pc:spChg chg="mod">
          <ac:chgData name="Cao, Luan T" userId="S::luan.cao@dncr.nc.gov::6f723b52-f206-425c-afdc-974385ec0e32" providerId="AD" clId="Web-{7E645C9F-0F0B-9669-6E0C-E53906B1138C}" dt="2025-06-16T15:44:08.631" v="678" actId="20577"/>
          <ac:spMkLst>
            <pc:docMk/>
            <pc:sldMk cId="3433445136" sldId="267"/>
            <ac:spMk id="3" creationId="{24A1EA9C-6906-1191-E639-F9A29AA5D5ED}"/>
          </ac:spMkLst>
        </pc:spChg>
      </pc:sldChg>
      <pc:sldChg chg="modSp">
        <pc:chgData name="Cao, Luan T" userId="S::luan.cao@dncr.nc.gov::6f723b52-f206-425c-afdc-974385ec0e32" providerId="AD" clId="Web-{7E645C9F-0F0B-9669-6E0C-E53906B1138C}" dt="2025-06-16T16:17:37.791" v="700" actId="20577"/>
        <pc:sldMkLst>
          <pc:docMk/>
          <pc:sldMk cId="3578694731" sldId="329"/>
        </pc:sldMkLst>
        <pc:spChg chg="mod">
          <ac:chgData name="Cao, Luan T" userId="S::luan.cao@dncr.nc.gov::6f723b52-f206-425c-afdc-974385ec0e32" providerId="AD" clId="Web-{7E645C9F-0F0B-9669-6E0C-E53906B1138C}" dt="2025-06-16T16:17:37.791" v="700" actId="20577"/>
          <ac:spMkLst>
            <pc:docMk/>
            <pc:sldMk cId="3578694731" sldId="329"/>
            <ac:spMk id="2" creationId="{01D3B4BB-5BA5-79C3-94B1-5C9CADB5A7E8}"/>
          </ac:spMkLst>
        </pc:spChg>
      </pc:sldChg>
      <pc:sldChg chg="modSp">
        <pc:chgData name="Cao, Luan T" userId="S::luan.cao@dncr.nc.gov::6f723b52-f206-425c-afdc-974385ec0e32" providerId="AD" clId="Web-{7E645C9F-0F0B-9669-6E0C-E53906B1138C}" dt="2025-06-16T16:26:09.170" v="801" actId="20577"/>
        <pc:sldMkLst>
          <pc:docMk/>
          <pc:sldMk cId="3465988290" sldId="330"/>
        </pc:sldMkLst>
        <pc:spChg chg="mod">
          <ac:chgData name="Cao, Luan T" userId="S::luan.cao@dncr.nc.gov::6f723b52-f206-425c-afdc-974385ec0e32" providerId="AD" clId="Web-{7E645C9F-0F0B-9669-6E0C-E53906B1138C}" dt="2025-06-16T16:26:09.170" v="801" actId="20577"/>
          <ac:spMkLst>
            <pc:docMk/>
            <pc:sldMk cId="3465988290" sldId="330"/>
            <ac:spMk id="5" creationId="{BDBB0665-3AD9-5AC1-1A30-921C9B0C9399}"/>
          </ac:spMkLst>
        </pc:spChg>
      </pc:sldChg>
      <pc:sldChg chg="modSp">
        <pc:chgData name="Cao, Luan T" userId="S::luan.cao@dncr.nc.gov::6f723b52-f206-425c-afdc-974385ec0e32" providerId="AD" clId="Web-{7E645C9F-0F0B-9669-6E0C-E53906B1138C}" dt="2025-06-16T15:08:37.290" v="651" actId="20577"/>
        <pc:sldMkLst>
          <pc:docMk/>
          <pc:sldMk cId="2838956668" sldId="331"/>
        </pc:sldMkLst>
        <pc:spChg chg="mod">
          <ac:chgData name="Cao, Luan T" userId="S::luan.cao@dncr.nc.gov::6f723b52-f206-425c-afdc-974385ec0e32" providerId="AD" clId="Web-{7E645C9F-0F0B-9669-6E0C-E53906B1138C}" dt="2025-06-16T15:08:37.290" v="651" actId="20577"/>
          <ac:spMkLst>
            <pc:docMk/>
            <pc:sldMk cId="2838956668" sldId="331"/>
            <ac:spMk id="3" creationId="{B3CAA770-AB47-725A-961C-21C949E0AE28}"/>
          </ac:spMkLst>
        </pc:spChg>
        <pc:spChg chg="mod">
          <ac:chgData name="Cao, Luan T" userId="S::luan.cao@dncr.nc.gov::6f723b52-f206-425c-afdc-974385ec0e32" providerId="AD" clId="Web-{7E645C9F-0F0B-9669-6E0C-E53906B1138C}" dt="2025-06-16T15:01:51.291" v="295" actId="20577"/>
          <ac:spMkLst>
            <pc:docMk/>
            <pc:sldMk cId="2838956668" sldId="331"/>
            <ac:spMk id="4" creationId="{C082BD3D-F24D-9DF8-F908-01B0767F8351}"/>
          </ac:spMkLst>
        </pc:spChg>
      </pc:sldChg>
      <pc:sldChg chg="modSp">
        <pc:chgData name="Cao, Luan T" userId="S::luan.cao@dncr.nc.gov::6f723b52-f206-425c-afdc-974385ec0e32" providerId="AD" clId="Web-{7E645C9F-0F0B-9669-6E0C-E53906B1138C}" dt="2025-06-16T14:59:18.229" v="193" actId="20577"/>
        <pc:sldMkLst>
          <pc:docMk/>
          <pc:sldMk cId="1272219342" sldId="338"/>
        </pc:sldMkLst>
        <pc:spChg chg="mod">
          <ac:chgData name="Cao, Luan T" userId="S::luan.cao@dncr.nc.gov::6f723b52-f206-425c-afdc-974385ec0e32" providerId="AD" clId="Web-{7E645C9F-0F0B-9669-6E0C-E53906B1138C}" dt="2025-06-16T14:59:18.229" v="193" actId="20577"/>
          <ac:spMkLst>
            <pc:docMk/>
            <pc:sldMk cId="1272219342" sldId="338"/>
            <ac:spMk id="2" creationId="{A2F02C65-C448-3277-0FD4-D6BF5BEDEC2D}"/>
          </ac:spMkLst>
        </pc:spChg>
      </pc:sldChg>
    </pc:docChg>
  </pc:docChgLst>
  <pc:docChgLst>
    <pc:chgData name="Harville, Katie E" userId="S::katie.harville@dncr.nc.gov::cc834ce4-bc1c-4ce3-a8ed-7cded05454f7" providerId="AD" clId="Web-{0FAD6591-2097-43EF-8C6C-3456816BEFEB}"/>
    <pc:docChg chg="addSld modSld sldOrd">
      <pc:chgData name="Harville, Katie E" userId="S::katie.harville@dncr.nc.gov::cc834ce4-bc1c-4ce3-a8ed-7cded05454f7" providerId="AD" clId="Web-{0FAD6591-2097-43EF-8C6C-3456816BEFEB}" dt="2025-06-17T15:00:30.883" v="254" actId="20577"/>
      <pc:docMkLst>
        <pc:docMk/>
      </pc:docMkLst>
      <pc:sldChg chg="delSp modSp new mod ord chgLayout">
        <pc:chgData name="Harville, Katie E" userId="S::katie.harville@dncr.nc.gov::cc834ce4-bc1c-4ce3-a8ed-7cded05454f7" providerId="AD" clId="Web-{0FAD6591-2097-43EF-8C6C-3456816BEFEB}" dt="2025-06-17T14:56:50.697" v="227" actId="20577"/>
        <pc:sldMkLst>
          <pc:docMk/>
          <pc:sldMk cId="3539253265" sldId="340"/>
        </pc:sldMkLst>
        <pc:spChg chg="mod ord">
          <ac:chgData name="Harville, Katie E" userId="S::katie.harville@dncr.nc.gov::cc834ce4-bc1c-4ce3-a8ed-7cded05454f7" providerId="AD" clId="Web-{0FAD6591-2097-43EF-8C6C-3456816BEFEB}" dt="2025-06-17T14:47:22.531" v="59" actId="1076"/>
          <ac:spMkLst>
            <pc:docMk/>
            <pc:sldMk cId="3539253265" sldId="340"/>
            <ac:spMk id="2" creationId="{2835AEDF-FCEB-0939-6C6A-82CF67BE3BF6}"/>
          </ac:spMkLst>
        </pc:spChg>
        <pc:spChg chg="mod ord">
          <ac:chgData name="Harville, Katie E" userId="S::katie.harville@dncr.nc.gov::cc834ce4-bc1c-4ce3-a8ed-7cded05454f7" providerId="AD" clId="Web-{0FAD6591-2097-43EF-8C6C-3456816BEFEB}" dt="2025-06-17T14:56:50.697" v="227" actId="20577"/>
          <ac:spMkLst>
            <pc:docMk/>
            <pc:sldMk cId="3539253265" sldId="340"/>
            <ac:spMk id="3" creationId="{6142D8CE-26D9-87A4-3428-F4AF9F57BD51}"/>
          </ac:spMkLst>
        </pc:spChg>
      </pc:sldChg>
      <pc:sldChg chg="delSp modSp new mod chgLayout">
        <pc:chgData name="Harville, Katie E" userId="S::katie.harville@dncr.nc.gov::cc834ce4-bc1c-4ce3-a8ed-7cded05454f7" providerId="AD" clId="Web-{0FAD6591-2097-43EF-8C6C-3456816BEFEB}" dt="2025-06-17T14:51:51.731" v="108" actId="1076"/>
        <pc:sldMkLst>
          <pc:docMk/>
          <pc:sldMk cId="390138223" sldId="341"/>
        </pc:sldMkLst>
        <pc:spChg chg="mod ord">
          <ac:chgData name="Harville, Katie E" userId="S::katie.harville@dncr.nc.gov::cc834ce4-bc1c-4ce3-a8ed-7cded05454f7" providerId="AD" clId="Web-{0FAD6591-2097-43EF-8C6C-3456816BEFEB}" dt="2025-06-17T14:51:51.731" v="108" actId="1076"/>
          <ac:spMkLst>
            <pc:docMk/>
            <pc:sldMk cId="390138223" sldId="341"/>
            <ac:spMk id="2" creationId="{BB9AF9FA-2034-B202-0481-BFD256061056}"/>
          </ac:spMkLst>
        </pc:spChg>
        <pc:spChg chg="mod ord">
          <ac:chgData name="Harville, Katie E" userId="S::katie.harville@dncr.nc.gov::cc834ce4-bc1c-4ce3-a8ed-7cded05454f7" providerId="AD" clId="Web-{0FAD6591-2097-43EF-8C6C-3456816BEFEB}" dt="2025-06-17T14:51:47.294" v="107" actId="1076"/>
          <ac:spMkLst>
            <pc:docMk/>
            <pc:sldMk cId="390138223" sldId="341"/>
            <ac:spMk id="3" creationId="{999D7152-FFD7-BBA0-FD15-EF95F1057E8A}"/>
          </ac:spMkLst>
        </pc:spChg>
      </pc:sldChg>
      <pc:sldChg chg="modSp new">
        <pc:chgData name="Harville, Katie E" userId="S::katie.harville@dncr.nc.gov::cc834ce4-bc1c-4ce3-a8ed-7cded05454f7" providerId="AD" clId="Web-{0FAD6591-2097-43EF-8C6C-3456816BEFEB}" dt="2025-06-17T14:56:36.588" v="226" actId="20577"/>
        <pc:sldMkLst>
          <pc:docMk/>
          <pc:sldMk cId="2730776549" sldId="342"/>
        </pc:sldMkLst>
        <pc:spChg chg="mod">
          <ac:chgData name="Harville, Katie E" userId="S::katie.harville@dncr.nc.gov::cc834ce4-bc1c-4ce3-a8ed-7cded05454f7" providerId="AD" clId="Web-{0FAD6591-2097-43EF-8C6C-3456816BEFEB}" dt="2025-06-17T14:56:36.588" v="226" actId="20577"/>
          <ac:spMkLst>
            <pc:docMk/>
            <pc:sldMk cId="2730776549" sldId="342"/>
            <ac:spMk id="2" creationId="{D53422AB-C8E0-8421-11C9-A7A10D420E84}"/>
          </ac:spMkLst>
        </pc:spChg>
        <pc:spChg chg="mod">
          <ac:chgData name="Harville, Katie E" userId="S::katie.harville@dncr.nc.gov::cc834ce4-bc1c-4ce3-a8ed-7cded05454f7" providerId="AD" clId="Web-{0FAD6591-2097-43EF-8C6C-3456816BEFEB}" dt="2025-06-17T14:54:30.073" v="189" actId="1076"/>
          <ac:spMkLst>
            <pc:docMk/>
            <pc:sldMk cId="2730776549" sldId="342"/>
            <ac:spMk id="3" creationId="{8DDAFF33-DB68-7FC3-8FED-4218CA8B0D9A}"/>
          </ac:spMkLst>
        </pc:spChg>
      </pc:sldChg>
      <pc:sldChg chg="modSp add replId">
        <pc:chgData name="Harville, Katie E" userId="S::katie.harville@dncr.nc.gov::cc834ce4-bc1c-4ce3-a8ed-7cded05454f7" providerId="AD" clId="Web-{0FAD6591-2097-43EF-8C6C-3456816BEFEB}" dt="2025-06-17T14:58:00.743" v="245" actId="20577"/>
        <pc:sldMkLst>
          <pc:docMk/>
          <pc:sldMk cId="552892288" sldId="343"/>
        </pc:sldMkLst>
        <pc:spChg chg="mod">
          <ac:chgData name="Harville, Katie E" userId="S::katie.harville@dncr.nc.gov::cc834ce4-bc1c-4ce3-a8ed-7cded05454f7" providerId="AD" clId="Web-{0FAD6591-2097-43EF-8C6C-3456816BEFEB}" dt="2025-06-17T14:58:00.743" v="245" actId="20577"/>
          <ac:spMkLst>
            <pc:docMk/>
            <pc:sldMk cId="552892288" sldId="343"/>
            <ac:spMk id="3" creationId="{96CFD131-3C33-F888-3900-C1A99F0F9BE4}"/>
          </ac:spMkLst>
        </pc:spChg>
      </pc:sldChg>
      <pc:sldChg chg="modSp add mod replId modClrScheme chgLayout">
        <pc:chgData name="Harville, Katie E" userId="S::katie.harville@dncr.nc.gov::cc834ce4-bc1c-4ce3-a8ed-7cded05454f7" providerId="AD" clId="Web-{0FAD6591-2097-43EF-8C6C-3456816BEFEB}" dt="2025-06-17T15:00:30.883" v="254" actId="20577"/>
        <pc:sldMkLst>
          <pc:docMk/>
          <pc:sldMk cId="2509565462" sldId="344"/>
        </pc:sldMkLst>
        <pc:spChg chg="mod ord">
          <ac:chgData name="Harville, Katie E" userId="S::katie.harville@dncr.nc.gov::cc834ce4-bc1c-4ce3-a8ed-7cded05454f7" providerId="AD" clId="Web-{0FAD6591-2097-43EF-8C6C-3456816BEFEB}" dt="2025-06-17T15:00:25.695" v="253" actId="20577"/>
          <ac:spMkLst>
            <pc:docMk/>
            <pc:sldMk cId="2509565462" sldId="344"/>
            <ac:spMk id="2" creationId="{F7902D55-9B1A-B81A-718F-E0E516B1863B}"/>
          </ac:spMkLst>
        </pc:spChg>
      </pc:sldChg>
    </pc:docChg>
  </pc:docChgLst>
  <pc:docChgLst>
    <pc:chgData name="Cao, Luan T" userId="S::luan.cao@dncr.nc.gov::6f723b52-f206-425c-afdc-974385ec0e32" providerId="AD" clId="Web-{67E2D104-F7BC-1FD8-9CD8-A0488557F1B5}"/>
    <pc:docChg chg="modSld sldOrd">
      <pc:chgData name="Cao, Luan T" userId="S::luan.cao@dncr.nc.gov::6f723b52-f206-425c-afdc-974385ec0e32" providerId="AD" clId="Web-{67E2D104-F7BC-1FD8-9CD8-A0488557F1B5}" dt="2025-06-16T13:45:21.514" v="300" actId="1076"/>
      <pc:docMkLst>
        <pc:docMk/>
      </pc:docMkLst>
      <pc:sldChg chg="modSp">
        <pc:chgData name="Cao, Luan T" userId="S::luan.cao@dncr.nc.gov::6f723b52-f206-425c-afdc-974385ec0e32" providerId="AD" clId="Web-{67E2D104-F7BC-1FD8-9CD8-A0488557F1B5}" dt="2025-06-16T13:31:56.216" v="86" actId="1076"/>
        <pc:sldMkLst>
          <pc:docMk/>
          <pc:sldMk cId="2729864316" sldId="264"/>
        </pc:sldMkLst>
        <pc:spChg chg="mod">
          <ac:chgData name="Cao, Luan T" userId="S::luan.cao@dncr.nc.gov::6f723b52-f206-425c-afdc-974385ec0e32" providerId="AD" clId="Web-{67E2D104-F7BC-1FD8-9CD8-A0488557F1B5}" dt="2025-06-16T13:31:56.216" v="86" actId="1076"/>
          <ac:spMkLst>
            <pc:docMk/>
            <pc:sldMk cId="2729864316" sldId="264"/>
            <ac:spMk id="2" creationId="{BFD4065B-6509-83CE-BA03-01E759EA74D0}"/>
          </ac:spMkLst>
        </pc:spChg>
        <pc:spChg chg="mod">
          <ac:chgData name="Cao, Luan T" userId="S::luan.cao@dncr.nc.gov::6f723b52-f206-425c-afdc-974385ec0e32" providerId="AD" clId="Web-{67E2D104-F7BC-1FD8-9CD8-A0488557F1B5}" dt="2025-06-16T13:31:56.200" v="85" actId="1076"/>
          <ac:spMkLst>
            <pc:docMk/>
            <pc:sldMk cId="2729864316" sldId="264"/>
            <ac:spMk id="3" creationId="{5F60A3E8-FBFC-4ACD-5752-DB16C95D2AE1}"/>
          </ac:spMkLst>
        </pc:spChg>
      </pc:sldChg>
      <pc:sldChg chg="modSp">
        <pc:chgData name="Cao, Luan T" userId="S::luan.cao@dncr.nc.gov::6f723b52-f206-425c-afdc-974385ec0e32" providerId="AD" clId="Web-{67E2D104-F7BC-1FD8-9CD8-A0488557F1B5}" dt="2025-06-16T13:44:50.873" v="292" actId="20577"/>
        <pc:sldMkLst>
          <pc:docMk/>
          <pc:sldMk cId="3110693735" sldId="265"/>
        </pc:sldMkLst>
        <pc:spChg chg="mod">
          <ac:chgData name="Cao, Luan T" userId="S::luan.cao@dncr.nc.gov::6f723b52-f206-425c-afdc-974385ec0e32" providerId="AD" clId="Web-{67E2D104-F7BC-1FD8-9CD8-A0488557F1B5}" dt="2025-06-16T13:32:19.310" v="94" actId="1076"/>
          <ac:spMkLst>
            <pc:docMk/>
            <pc:sldMk cId="3110693735" sldId="265"/>
            <ac:spMk id="2" creationId="{F1562B3B-6457-4EAA-9BD1-C7AB4B54F7F7}"/>
          </ac:spMkLst>
        </pc:spChg>
        <pc:spChg chg="mod">
          <ac:chgData name="Cao, Luan T" userId="S::luan.cao@dncr.nc.gov::6f723b52-f206-425c-afdc-974385ec0e32" providerId="AD" clId="Web-{67E2D104-F7BC-1FD8-9CD8-A0488557F1B5}" dt="2025-06-16T13:44:50.873" v="292" actId="20577"/>
          <ac:spMkLst>
            <pc:docMk/>
            <pc:sldMk cId="3110693735" sldId="265"/>
            <ac:spMk id="3" creationId="{4AEA181B-F092-CEF4-95FB-1A5B773B74F2}"/>
          </ac:spMkLst>
        </pc:spChg>
        <pc:picChg chg="mod modCrop">
          <ac:chgData name="Cao, Luan T" userId="S::luan.cao@dncr.nc.gov::6f723b52-f206-425c-afdc-974385ec0e32" providerId="AD" clId="Web-{67E2D104-F7BC-1FD8-9CD8-A0488557F1B5}" dt="2025-06-16T13:33:21.171" v="114" actId="14100"/>
          <ac:picMkLst>
            <pc:docMk/>
            <pc:sldMk cId="3110693735" sldId="265"/>
            <ac:picMk id="5" creationId="{FC831CF6-A696-757B-6F7E-668977951D4A}"/>
          </ac:picMkLst>
        </pc:picChg>
        <pc:picChg chg="mod">
          <ac:chgData name="Cao, Luan T" userId="S::luan.cao@dncr.nc.gov::6f723b52-f206-425c-afdc-974385ec0e32" providerId="AD" clId="Web-{67E2D104-F7BC-1FD8-9CD8-A0488557F1B5}" dt="2025-06-16T13:33:03.733" v="109" actId="14100"/>
          <ac:picMkLst>
            <pc:docMk/>
            <pc:sldMk cId="3110693735" sldId="265"/>
            <ac:picMk id="7" creationId="{34597E44-DF6A-C98A-5C5B-B1AC4C911952}"/>
          </ac:picMkLst>
        </pc:picChg>
      </pc:sldChg>
      <pc:sldChg chg="modSp">
        <pc:chgData name="Cao, Luan T" userId="S::luan.cao@dncr.nc.gov::6f723b52-f206-425c-afdc-974385ec0e32" providerId="AD" clId="Web-{67E2D104-F7BC-1FD8-9CD8-A0488557F1B5}" dt="2025-06-16T13:45:21.514" v="300" actId="1076"/>
        <pc:sldMkLst>
          <pc:docMk/>
          <pc:sldMk cId="3433445136" sldId="267"/>
        </pc:sldMkLst>
        <pc:spChg chg="mod">
          <ac:chgData name="Cao, Luan T" userId="S::luan.cao@dncr.nc.gov::6f723b52-f206-425c-afdc-974385ec0e32" providerId="AD" clId="Web-{67E2D104-F7BC-1FD8-9CD8-A0488557F1B5}" dt="2025-06-16T13:45:21.514" v="300" actId="1076"/>
          <ac:spMkLst>
            <pc:docMk/>
            <pc:sldMk cId="3433445136" sldId="267"/>
            <ac:spMk id="2" creationId="{BA78965E-9EB5-DFB6-DFF9-F5A7C27042D8}"/>
          </ac:spMkLst>
        </pc:spChg>
        <pc:spChg chg="mod">
          <ac:chgData name="Cao, Luan T" userId="S::luan.cao@dncr.nc.gov::6f723b52-f206-425c-afdc-974385ec0e32" providerId="AD" clId="Web-{67E2D104-F7BC-1FD8-9CD8-A0488557F1B5}" dt="2025-06-16T13:45:21.499" v="299" actId="1076"/>
          <ac:spMkLst>
            <pc:docMk/>
            <pc:sldMk cId="3433445136" sldId="267"/>
            <ac:spMk id="3" creationId="{24A1EA9C-6906-1191-E639-F9A29AA5D5ED}"/>
          </ac:spMkLst>
        </pc:spChg>
      </pc:sldChg>
      <pc:sldChg chg="modSp">
        <pc:chgData name="Cao, Luan T" userId="S::luan.cao@dncr.nc.gov::6f723b52-f206-425c-afdc-974385ec0e32" providerId="AD" clId="Web-{67E2D104-F7BC-1FD8-9CD8-A0488557F1B5}" dt="2025-06-16T13:29:05.119" v="35" actId="20577"/>
        <pc:sldMkLst>
          <pc:docMk/>
          <pc:sldMk cId="3578694731" sldId="329"/>
        </pc:sldMkLst>
        <pc:spChg chg="mod">
          <ac:chgData name="Cao, Luan T" userId="S::luan.cao@dncr.nc.gov::6f723b52-f206-425c-afdc-974385ec0e32" providerId="AD" clId="Web-{67E2D104-F7BC-1FD8-9CD8-A0488557F1B5}" dt="2025-06-16T13:29:05.119" v="35" actId="20577"/>
          <ac:spMkLst>
            <pc:docMk/>
            <pc:sldMk cId="3578694731" sldId="329"/>
            <ac:spMk id="2" creationId="{01D3B4BB-5BA5-79C3-94B1-5C9CADB5A7E8}"/>
          </ac:spMkLst>
        </pc:spChg>
      </pc:sldChg>
      <pc:sldChg chg="modSp">
        <pc:chgData name="Cao, Luan T" userId="S::luan.cao@dncr.nc.gov::6f723b52-f206-425c-afdc-974385ec0e32" providerId="AD" clId="Web-{67E2D104-F7BC-1FD8-9CD8-A0488557F1B5}" dt="2025-06-16T13:31:31.419" v="77" actId="14100"/>
        <pc:sldMkLst>
          <pc:docMk/>
          <pc:sldMk cId="2838956668" sldId="331"/>
        </pc:sldMkLst>
        <pc:spChg chg="mod">
          <ac:chgData name="Cao, Luan T" userId="S::luan.cao@dncr.nc.gov::6f723b52-f206-425c-afdc-974385ec0e32" providerId="AD" clId="Web-{67E2D104-F7BC-1FD8-9CD8-A0488557F1B5}" dt="2025-06-16T13:31:28.544" v="76" actId="1076"/>
          <ac:spMkLst>
            <pc:docMk/>
            <pc:sldMk cId="2838956668" sldId="331"/>
            <ac:spMk id="2" creationId="{D3F530A7-B4B8-5108-9ED3-F11246630900}"/>
          </ac:spMkLst>
        </pc:spChg>
        <pc:spChg chg="mod">
          <ac:chgData name="Cao, Luan T" userId="S::luan.cao@dncr.nc.gov::6f723b52-f206-425c-afdc-974385ec0e32" providerId="AD" clId="Web-{67E2D104-F7BC-1FD8-9CD8-A0488557F1B5}" dt="2025-06-16T13:31:31.419" v="77" actId="14100"/>
          <ac:spMkLst>
            <pc:docMk/>
            <pc:sldMk cId="2838956668" sldId="331"/>
            <ac:spMk id="3" creationId="{B3CAA770-AB47-725A-961C-21C949E0AE28}"/>
          </ac:spMkLst>
        </pc:spChg>
      </pc:sldChg>
      <pc:sldChg chg="modSp ord">
        <pc:chgData name="Cao, Luan T" userId="S::luan.cao@dncr.nc.gov::6f723b52-f206-425c-afdc-974385ec0e32" providerId="AD" clId="Web-{67E2D104-F7BC-1FD8-9CD8-A0488557F1B5}" dt="2025-06-16T13:29:53.291" v="36" actId="20577"/>
        <pc:sldMkLst>
          <pc:docMk/>
          <pc:sldMk cId="1021215272" sldId="332"/>
        </pc:sldMkLst>
        <pc:spChg chg="mod">
          <ac:chgData name="Cao, Luan T" userId="S::luan.cao@dncr.nc.gov::6f723b52-f206-425c-afdc-974385ec0e32" providerId="AD" clId="Web-{67E2D104-F7BC-1FD8-9CD8-A0488557F1B5}" dt="2025-06-16T13:29:53.291" v="36" actId="20577"/>
          <ac:spMkLst>
            <pc:docMk/>
            <pc:sldMk cId="1021215272" sldId="332"/>
            <ac:spMk id="3" creationId="{E3471D01-F116-8DA1-1BE5-30459CB90CC6}"/>
          </ac:spMkLst>
        </pc:spChg>
      </pc:sldChg>
    </pc:docChg>
  </pc:docChgLst>
  <pc:docChgLst>
    <pc:chgData name="Harville, Katie E" userId="S::katie.harville@dncr.nc.gov::cc834ce4-bc1c-4ce3-a8ed-7cded05454f7" providerId="AD" clId="Web-{B7CB2FBC-63F4-4F9A-BBFD-CD9751FB6B72}"/>
    <pc:docChg chg="modSld">
      <pc:chgData name="Harville, Katie E" userId="S::katie.harville@dncr.nc.gov::cc834ce4-bc1c-4ce3-a8ed-7cded05454f7" providerId="AD" clId="Web-{B7CB2FBC-63F4-4F9A-BBFD-CD9751FB6B72}" dt="2025-06-17T20:26:17.293" v="6"/>
      <pc:docMkLst>
        <pc:docMk/>
      </pc:docMkLst>
      <pc:sldChg chg="modSp">
        <pc:chgData name="Harville, Katie E" userId="S::katie.harville@dncr.nc.gov::cc834ce4-bc1c-4ce3-a8ed-7cded05454f7" providerId="AD" clId="Web-{B7CB2FBC-63F4-4F9A-BBFD-CD9751FB6B72}" dt="2025-06-17T20:25:38.481" v="4" actId="20577"/>
        <pc:sldMkLst>
          <pc:docMk/>
          <pc:sldMk cId="3166748063" sldId="262"/>
        </pc:sldMkLst>
        <pc:spChg chg="mod">
          <ac:chgData name="Harville, Katie E" userId="S::katie.harville@dncr.nc.gov::cc834ce4-bc1c-4ce3-a8ed-7cded05454f7" providerId="AD" clId="Web-{B7CB2FBC-63F4-4F9A-BBFD-CD9751FB6B72}" dt="2025-06-17T20:25:38.481" v="4" actId="20577"/>
          <ac:spMkLst>
            <pc:docMk/>
            <pc:sldMk cId="3166748063" sldId="262"/>
            <ac:spMk id="2" creationId="{52733603-5C92-1548-AB31-812D1D3CDAD4}"/>
          </ac:spMkLst>
        </pc:spChg>
      </pc:sldChg>
      <pc:sldChg chg="delSp">
        <pc:chgData name="Harville, Katie E" userId="S::katie.harville@dncr.nc.gov::cc834ce4-bc1c-4ce3-a8ed-7cded05454f7" providerId="AD" clId="Web-{B7CB2FBC-63F4-4F9A-BBFD-CD9751FB6B72}" dt="2025-06-17T20:25:55.856" v="5"/>
        <pc:sldMkLst>
          <pc:docMk/>
          <pc:sldMk cId="2772757393" sldId="266"/>
        </pc:sldMkLst>
      </pc:sldChg>
      <pc:sldChg chg="modSp">
        <pc:chgData name="Harville, Katie E" userId="S::katie.harville@dncr.nc.gov::cc834ce4-bc1c-4ce3-a8ed-7cded05454f7" providerId="AD" clId="Web-{B7CB2FBC-63F4-4F9A-BBFD-CD9751FB6B72}" dt="2025-06-17T20:24:20.247" v="3" actId="20577"/>
        <pc:sldMkLst>
          <pc:docMk/>
          <pc:sldMk cId="507977573" sldId="327"/>
        </pc:sldMkLst>
        <pc:spChg chg="mod">
          <ac:chgData name="Harville, Katie E" userId="S::katie.harville@dncr.nc.gov::cc834ce4-bc1c-4ce3-a8ed-7cded05454f7" providerId="AD" clId="Web-{B7CB2FBC-63F4-4F9A-BBFD-CD9751FB6B72}" dt="2025-06-17T20:24:20.247" v="3" actId="20577"/>
          <ac:spMkLst>
            <pc:docMk/>
            <pc:sldMk cId="507977573" sldId="327"/>
            <ac:spMk id="2" creationId="{6B4CEDE5-497B-FEA0-95CC-C9C0E0312BCF}"/>
          </ac:spMkLst>
        </pc:spChg>
      </pc:sldChg>
      <pc:sldChg chg="addSp modSp mod modClrScheme chgLayout">
        <pc:chgData name="Harville, Katie E" userId="S::katie.harville@dncr.nc.gov::cc834ce4-bc1c-4ce3-a8ed-7cded05454f7" providerId="AD" clId="Web-{B7CB2FBC-63F4-4F9A-BBFD-CD9751FB6B72}" dt="2025-06-17T20:22:08.670" v="1"/>
        <pc:sldMkLst>
          <pc:docMk/>
          <pc:sldMk cId="2509565462" sldId="344"/>
        </pc:sldMkLst>
        <pc:spChg chg="mod ord">
          <ac:chgData name="Harville, Katie E" userId="S::katie.harville@dncr.nc.gov::cc834ce4-bc1c-4ce3-a8ed-7cded05454f7" providerId="AD" clId="Web-{B7CB2FBC-63F4-4F9A-BBFD-CD9751FB6B72}" dt="2025-06-17T20:22:08.670" v="1"/>
          <ac:spMkLst>
            <pc:docMk/>
            <pc:sldMk cId="2509565462" sldId="344"/>
            <ac:spMk id="2" creationId="{F7902D55-9B1A-B81A-718F-E0E516B1863B}"/>
          </ac:spMkLst>
        </pc:spChg>
        <pc:spChg chg="add mod ord">
          <ac:chgData name="Harville, Katie E" userId="S::katie.harville@dncr.nc.gov::cc834ce4-bc1c-4ce3-a8ed-7cded05454f7" providerId="AD" clId="Web-{B7CB2FBC-63F4-4F9A-BBFD-CD9751FB6B72}" dt="2025-06-17T20:22:08.670" v="1"/>
          <ac:spMkLst>
            <pc:docMk/>
            <pc:sldMk cId="2509565462" sldId="344"/>
            <ac:spMk id="3" creationId="{49F36C38-E7D2-C5C8-6128-2A61EACD5A97}"/>
          </ac:spMkLst>
        </pc:spChg>
      </pc:sldChg>
      <pc:sldChg chg="addSp modSp mod modClrScheme chgLayout">
        <pc:chgData name="Harville, Katie E" userId="S::katie.harville@dncr.nc.gov::cc834ce4-bc1c-4ce3-a8ed-7cded05454f7" providerId="AD" clId="Web-{B7CB2FBC-63F4-4F9A-BBFD-CD9751FB6B72}" dt="2025-06-17T20:21:59.529" v="0"/>
        <pc:sldMkLst>
          <pc:docMk/>
          <pc:sldMk cId="2389304496" sldId="348"/>
        </pc:sldMkLst>
        <pc:spChg chg="mod ord">
          <ac:chgData name="Harville, Katie E" userId="S::katie.harville@dncr.nc.gov::cc834ce4-bc1c-4ce3-a8ed-7cded05454f7" providerId="AD" clId="Web-{B7CB2FBC-63F4-4F9A-BBFD-CD9751FB6B72}" dt="2025-06-17T20:21:59.529" v="0"/>
          <ac:spMkLst>
            <pc:docMk/>
            <pc:sldMk cId="2389304496" sldId="348"/>
            <ac:spMk id="2" creationId="{92F0FE68-EF5E-4D0E-2E95-BA73CDEADB1C}"/>
          </ac:spMkLst>
        </pc:spChg>
        <pc:spChg chg="add mod ord">
          <ac:chgData name="Harville, Katie E" userId="S::katie.harville@dncr.nc.gov::cc834ce4-bc1c-4ce3-a8ed-7cded05454f7" providerId="AD" clId="Web-{B7CB2FBC-63F4-4F9A-BBFD-CD9751FB6B72}" dt="2025-06-17T20:21:59.529" v="0"/>
          <ac:spMkLst>
            <pc:docMk/>
            <pc:sldMk cId="2389304496" sldId="348"/>
            <ac:spMk id="3" creationId="{31511414-8745-D13D-C12C-75CD1175302D}"/>
          </ac:spMkLst>
        </pc:spChg>
      </pc:sldChg>
      <pc:sldChg chg="addSp modSp mod modClrScheme chgLayout">
        <pc:chgData name="Harville, Katie E" userId="S::katie.harville@dncr.nc.gov::cc834ce4-bc1c-4ce3-a8ed-7cded05454f7" providerId="AD" clId="Web-{B7CB2FBC-63F4-4F9A-BBFD-CD9751FB6B72}" dt="2025-06-17T20:26:17.293" v="6"/>
        <pc:sldMkLst>
          <pc:docMk/>
          <pc:sldMk cId="3240592534" sldId="353"/>
        </pc:sldMkLst>
        <pc:spChg chg="mod ord">
          <ac:chgData name="Harville, Katie E" userId="S::katie.harville@dncr.nc.gov::cc834ce4-bc1c-4ce3-a8ed-7cded05454f7" providerId="AD" clId="Web-{B7CB2FBC-63F4-4F9A-BBFD-CD9751FB6B72}" dt="2025-06-17T20:26:17.293" v="6"/>
          <ac:spMkLst>
            <pc:docMk/>
            <pc:sldMk cId="3240592534" sldId="353"/>
            <ac:spMk id="2" creationId="{DA5B3CE8-EE1B-0E16-8619-DB4F059C25A9}"/>
          </ac:spMkLst>
        </pc:spChg>
        <pc:spChg chg="add mod ord">
          <ac:chgData name="Harville, Katie E" userId="S::katie.harville@dncr.nc.gov::cc834ce4-bc1c-4ce3-a8ed-7cded05454f7" providerId="AD" clId="Web-{B7CB2FBC-63F4-4F9A-BBFD-CD9751FB6B72}" dt="2025-06-17T20:26:17.293" v="6"/>
          <ac:spMkLst>
            <pc:docMk/>
            <pc:sldMk cId="3240592534" sldId="353"/>
            <ac:spMk id="3" creationId="{FE3F69EB-C2BF-CB82-03AE-08904EAEC439}"/>
          </ac:spMkLst>
        </pc:spChg>
      </pc:sldChg>
    </pc:docChg>
  </pc:docChgLst>
  <pc:docChgLst>
    <pc:chgData name="Borgardt, Devon L" userId="S::devon.borgardt@dncr.nc.gov::d763eabd-ef29-48e4-b372-05cacad15af2" providerId="AD" clId="Web-{415D48BF-31F9-AFEC-5334-9B2E4F5E764C}"/>
    <pc:docChg chg="addSld modSld">
      <pc:chgData name="Borgardt, Devon L" userId="S::devon.borgardt@dncr.nc.gov::d763eabd-ef29-48e4-b372-05cacad15af2" providerId="AD" clId="Web-{415D48BF-31F9-AFEC-5334-9B2E4F5E764C}" dt="2025-06-15T22:37:57.035" v="702" actId="20577"/>
      <pc:docMkLst>
        <pc:docMk/>
      </pc:docMkLst>
      <pc:sldChg chg="modSp">
        <pc:chgData name="Borgardt, Devon L" userId="S::devon.borgardt@dncr.nc.gov::d763eabd-ef29-48e4-b372-05cacad15af2" providerId="AD" clId="Web-{415D48BF-31F9-AFEC-5334-9B2E4F5E764C}" dt="2025-06-15T20:47:01.099" v="4" actId="1076"/>
        <pc:sldMkLst>
          <pc:docMk/>
          <pc:sldMk cId="693111148" sldId="259"/>
        </pc:sldMkLst>
        <pc:spChg chg="mod">
          <ac:chgData name="Borgardt, Devon L" userId="S::devon.borgardt@dncr.nc.gov::d763eabd-ef29-48e4-b372-05cacad15af2" providerId="AD" clId="Web-{415D48BF-31F9-AFEC-5334-9B2E4F5E764C}" dt="2025-06-15T20:47:01.099" v="4" actId="1076"/>
          <ac:spMkLst>
            <pc:docMk/>
            <pc:sldMk cId="693111148" sldId="259"/>
            <ac:spMk id="2" creationId="{00000000-0000-0000-0000-000000000000}"/>
          </ac:spMkLst>
        </pc:spChg>
      </pc:sldChg>
      <pc:sldChg chg="addSp delSp modSp delAnim modNotes">
        <pc:chgData name="Borgardt, Devon L" userId="S::devon.borgardt@dncr.nc.gov::d763eabd-ef29-48e4-b372-05cacad15af2" providerId="AD" clId="Web-{415D48BF-31F9-AFEC-5334-9B2E4F5E764C}" dt="2025-06-15T21:11:20.914" v="110"/>
        <pc:sldMkLst>
          <pc:docMk/>
          <pc:sldMk cId="568935433" sldId="260"/>
        </pc:sldMkLst>
        <pc:spChg chg="mod">
          <ac:chgData name="Borgardt, Devon L" userId="S::devon.borgardt@dncr.nc.gov::d763eabd-ef29-48e4-b372-05cacad15af2" providerId="AD" clId="Web-{415D48BF-31F9-AFEC-5334-9B2E4F5E764C}" dt="2025-06-15T20:50:31.446" v="16" actId="14100"/>
          <ac:spMkLst>
            <pc:docMk/>
            <pc:sldMk cId="568935433" sldId="260"/>
            <ac:spMk id="3" creationId="{AF77BD2D-008E-D08A-B9E2-373211891D0C}"/>
          </ac:spMkLst>
        </pc:spChg>
        <pc:picChg chg="mod">
          <ac:chgData name="Borgardt, Devon L" userId="S::devon.borgardt@dncr.nc.gov::d763eabd-ef29-48e4-b372-05cacad15af2" providerId="AD" clId="Web-{415D48BF-31F9-AFEC-5334-9B2E4F5E764C}" dt="2025-06-15T20:57:26.177" v="22" actId="14100"/>
          <ac:picMkLst>
            <pc:docMk/>
            <pc:sldMk cId="568935433" sldId="260"/>
            <ac:picMk id="4" creationId="{9D23C167-525A-807C-D501-CEDBC850FB8C}"/>
          </ac:picMkLst>
        </pc:picChg>
        <pc:picChg chg="mod">
          <ac:chgData name="Borgardt, Devon L" userId="S::devon.borgardt@dncr.nc.gov::d763eabd-ef29-48e4-b372-05cacad15af2" providerId="AD" clId="Web-{415D48BF-31F9-AFEC-5334-9B2E4F5E764C}" dt="2025-06-15T20:51:03.868" v="21" actId="1076"/>
          <ac:picMkLst>
            <pc:docMk/>
            <pc:sldMk cId="568935433" sldId="260"/>
            <ac:picMk id="5" creationId="{5AE93BCD-B83A-358B-3554-77320403F57C}"/>
          </ac:picMkLst>
        </pc:picChg>
      </pc:sldChg>
      <pc:sldChg chg="modSp modNotes">
        <pc:chgData name="Borgardt, Devon L" userId="S::devon.borgardt@dncr.nc.gov::d763eabd-ef29-48e4-b372-05cacad15af2" providerId="AD" clId="Web-{415D48BF-31F9-AFEC-5334-9B2E4F5E764C}" dt="2025-06-15T21:19:12.558" v="261" actId="20577"/>
        <pc:sldMkLst>
          <pc:docMk/>
          <pc:sldMk cId="3699219409" sldId="261"/>
        </pc:sldMkLst>
        <pc:spChg chg="mod">
          <ac:chgData name="Borgardt, Devon L" userId="S::devon.borgardt@dncr.nc.gov::d763eabd-ef29-48e4-b372-05cacad15af2" providerId="AD" clId="Web-{415D48BF-31F9-AFEC-5334-9B2E4F5E764C}" dt="2025-06-15T21:19:12.558" v="261" actId="20577"/>
          <ac:spMkLst>
            <pc:docMk/>
            <pc:sldMk cId="3699219409" sldId="261"/>
            <ac:spMk id="3" creationId="{6BFB8780-8203-81F0-C248-CD5B4168789F}"/>
          </ac:spMkLst>
        </pc:spChg>
      </pc:sldChg>
      <pc:sldChg chg="modSp">
        <pc:chgData name="Borgardt, Devon L" userId="S::devon.borgardt@dncr.nc.gov::d763eabd-ef29-48e4-b372-05cacad15af2" providerId="AD" clId="Web-{415D48BF-31F9-AFEC-5334-9B2E4F5E764C}" dt="2025-06-15T21:01:21.238" v="50" actId="20577"/>
        <pc:sldMkLst>
          <pc:docMk/>
          <pc:sldMk cId="1021215272" sldId="332"/>
        </pc:sldMkLst>
        <pc:spChg chg="mod">
          <ac:chgData name="Borgardt, Devon L" userId="S::devon.borgardt@dncr.nc.gov::d763eabd-ef29-48e4-b372-05cacad15af2" providerId="AD" clId="Web-{415D48BF-31F9-AFEC-5334-9B2E4F5E764C}" dt="2025-06-15T21:01:21.238" v="50" actId="20577"/>
          <ac:spMkLst>
            <pc:docMk/>
            <pc:sldMk cId="1021215272" sldId="332"/>
            <ac:spMk id="2" creationId="{ED522B71-6174-D455-9476-552D3B14F6B1}"/>
          </ac:spMkLst>
        </pc:spChg>
      </pc:sldChg>
      <pc:sldChg chg="delSp modSp">
        <pc:chgData name="Borgardt, Devon L" userId="S::devon.borgardt@dncr.nc.gov::d763eabd-ef29-48e4-b372-05cacad15af2" providerId="AD" clId="Web-{415D48BF-31F9-AFEC-5334-9B2E4F5E764C}" dt="2025-06-15T20:46:43.037" v="3" actId="1076"/>
        <pc:sldMkLst>
          <pc:docMk/>
          <pc:sldMk cId="1057242576" sldId="334"/>
        </pc:sldMkLst>
        <pc:graphicFrameChg chg="mod">
          <ac:chgData name="Borgardt, Devon L" userId="S::devon.borgardt@dncr.nc.gov::d763eabd-ef29-48e4-b372-05cacad15af2" providerId="AD" clId="Web-{415D48BF-31F9-AFEC-5334-9B2E4F5E764C}" dt="2025-06-15T20:46:43.037" v="3" actId="1076"/>
          <ac:graphicFrameMkLst>
            <pc:docMk/>
            <pc:sldMk cId="1057242576" sldId="334"/>
            <ac:graphicFrameMk id="7" creationId="{5997E4FD-6970-1596-DB8E-1A8BBFDA90E7}"/>
          </ac:graphicFrameMkLst>
        </pc:graphicFrameChg>
      </pc:sldChg>
      <pc:sldChg chg="addSp modSp new">
        <pc:chgData name="Borgardt, Devon L" userId="S::devon.borgardt@dncr.nc.gov::d763eabd-ef29-48e4-b372-05cacad15af2" providerId="AD" clId="Web-{415D48BF-31F9-AFEC-5334-9B2E4F5E764C}" dt="2025-06-15T22:32:15.612" v="649" actId="20577"/>
        <pc:sldMkLst>
          <pc:docMk/>
          <pc:sldMk cId="4160527336" sldId="337"/>
        </pc:sldMkLst>
        <pc:spChg chg="mod">
          <ac:chgData name="Borgardt, Devon L" userId="S::devon.borgardt@dncr.nc.gov::d763eabd-ef29-48e4-b372-05cacad15af2" providerId="AD" clId="Web-{415D48BF-31F9-AFEC-5334-9B2E4F5E764C}" dt="2025-06-15T21:40:44.815" v="536" actId="1076"/>
          <ac:spMkLst>
            <pc:docMk/>
            <pc:sldMk cId="4160527336" sldId="337"/>
            <ac:spMk id="2" creationId="{1AFD73D5-76C5-D364-801F-DA88FC4DB981}"/>
          </ac:spMkLst>
        </pc:spChg>
        <pc:spChg chg="mod">
          <ac:chgData name="Borgardt, Devon L" userId="S::devon.borgardt@dncr.nc.gov::d763eabd-ef29-48e4-b372-05cacad15af2" providerId="AD" clId="Web-{415D48BF-31F9-AFEC-5334-9B2E4F5E764C}" dt="2025-06-15T21:40:41.158" v="535" actId="1076"/>
          <ac:spMkLst>
            <pc:docMk/>
            <pc:sldMk cId="4160527336" sldId="337"/>
            <ac:spMk id="3" creationId="{FA56DF93-3B1A-F011-FE60-A8A46AD61EC2}"/>
          </ac:spMkLst>
        </pc:spChg>
        <pc:spChg chg="add mod">
          <ac:chgData name="Borgardt, Devon L" userId="S::devon.borgardt@dncr.nc.gov::d763eabd-ef29-48e4-b372-05cacad15af2" providerId="AD" clId="Web-{415D48BF-31F9-AFEC-5334-9B2E4F5E764C}" dt="2025-06-15T22:32:15.612" v="649" actId="20577"/>
          <ac:spMkLst>
            <pc:docMk/>
            <pc:sldMk cId="4160527336" sldId="337"/>
            <ac:spMk id="5" creationId="{2F3FF613-EDD2-0DA8-A861-45504322F2F5}"/>
          </ac:spMkLst>
        </pc:spChg>
        <pc:spChg chg="add mod">
          <ac:chgData name="Borgardt, Devon L" userId="S::devon.borgardt@dncr.nc.gov::d763eabd-ef29-48e4-b372-05cacad15af2" providerId="AD" clId="Web-{415D48BF-31F9-AFEC-5334-9B2E4F5E764C}" dt="2025-06-15T22:32:12.550" v="648" actId="20577"/>
          <ac:spMkLst>
            <pc:docMk/>
            <pc:sldMk cId="4160527336" sldId="337"/>
            <ac:spMk id="6" creationId="{0060DD84-B5E0-4AFF-D1A0-CA0989FF2FFF}"/>
          </ac:spMkLst>
        </pc:spChg>
        <pc:picChg chg="add mod">
          <ac:chgData name="Borgardt, Devon L" userId="S::devon.borgardt@dncr.nc.gov::d763eabd-ef29-48e4-b372-05cacad15af2" providerId="AD" clId="Web-{415D48BF-31F9-AFEC-5334-9B2E4F5E764C}" dt="2025-06-15T21:41:00.268" v="540" actId="1076"/>
          <ac:picMkLst>
            <pc:docMk/>
            <pc:sldMk cId="4160527336" sldId="337"/>
            <ac:picMk id="7" creationId="{ABA140C0-C774-421E-E1DA-7ECF5B4B12AA}"/>
          </ac:picMkLst>
        </pc:picChg>
        <pc:picChg chg="add mod">
          <ac:chgData name="Borgardt, Devon L" userId="S::devon.borgardt@dncr.nc.gov::d763eabd-ef29-48e4-b372-05cacad15af2" providerId="AD" clId="Web-{415D48BF-31F9-AFEC-5334-9B2E4F5E764C}" dt="2025-06-15T21:41:02.471" v="541" actId="1076"/>
          <ac:picMkLst>
            <pc:docMk/>
            <pc:sldMk cId="4160527336" sldId="337"/>
            <ac:picMk id="8" creationId="{FCCB8031-A69F-B4B9-AF1C-A4DC368344BB}"/>
          </ac:picMkLst>
        </pc:picChg>
      </pc:sldChg>
      <pc:sldChg chg="modSp new">
        <pc:chgData name="Borgardt, Devon L" userId="S::devon.borgardt@dncr.nc.gov::d763eabd-ef29-48e4-b372-05cacad15af2" providerId="AD" clId="Web-{415D48BF-31F9-AFEC-5334-9B2E4F5E764C}" dt="2025-06-15T22:37:57.035" v="702" actId="20577"/>
        <pc:sldMkLst>
          <pc:docMk/>
          <pc:sldMk cId="1272219342" sldId="338"/>
        </pc:sldMkLst>
        <pc:spChg chg="mod">
          <ac:chgData name="Borgardt, Devon L" userId="S::devon.borgardt@dncr.nc.gov::d763eabd-ef29-48e4-b372-05cacad15af2" providerId="AD" clId="Web-{415D48BF-31F9-AFEC-5334-9B2E4F5E764C}" dt="2025-06-15T22:37:21.144" v="701" actId="20577"/>
          <ac:spMkLst>
            <pc:docMk/>
            <pc:sldMk cId="1272219342" sldId="338"/>
            <ac:spMk id="2" creationId="{A2F02C65-C448-3277-0FD4-D6BF5BEDEC2D}"/>
          </ac:spMkLst>
        </pc:spChg>
        <pc:spChg chg="mod">
          <ac:chgData name="Borgardt, Devon L" userId="S::devon.borgardt@dncr.nc.gov::d763eabd-ef29-48e4-b372-05cacad15af2" providerId="AD" clId="Web-{415D48BF-31F9-AFEC-5334-9B2E4F5E764C}" dt="2025-06-15T22:37:57.035" v="702" actId="20577"/>
          <ac:spMkLst>
            <pc:docMk/>
            <pc:sldMk cId="1272219342" sldId="338"/>
            <ac:spMk id="3" creationId="{7B3F7D1A-62EA-1789-AC3C-1A5255B4CB07}"/>
          </ac:spMkLst>
        </pc:spChg>
      </pc:sldChg>
    </pc:docChg>
  </pc:docChgLst>
  <pc:docChgLst>
    <pc:chgData name="Cao, Luan T" userId="S::luan.cao@dncr.nc.gov::6f723b52-f206-425c-afdc-974385ec0e32" providerId="AD" clId="Web-{29F57B33-1211-16FE-BE88-66DEF2CFDADC}"/>
    <pc:docChg chg="addSld modSld sldOrd">
      <pc:chgData name="Cao, Luan T" userId="S::luan.cao@dncr.nc.gov::6f723b52-f206-425c-afdc-974385ec0e32" providerId="AD" clId="Web-{29F57B33-1211-16FE-BE88-66DEF2CFDADC}" dt="2025-06-13T17:46:28.178" v="1416" actId="20577"/>
      <pc:docMkLst>
        <pc:docMk/>
      </pc:docMkLst>
      <pc:sldChg chg="modSp">
        <pc:chgData name="Cao, Luan T" userId="S::luan.cao@dncr.nc.gov::6f723b52-f206-425c-afdc-974385ec0e32" providerId="AD" clId="Web-{29F57B33-1211-16FE-BE88-66DEF2CFDADC}" dt="2025-06-13T17:01:07.516" v="1" actId="20577"/>
        <pc:sldMkLst>
          <pc:docMk/>
          <pc:sldMk cId="282920140" sldId="257"/>
        </pc:sldMkLst>
      </pc:sldChg>
      <pc:sldChg chg="modSp">
        <pc:chgData name="Cao, Luan T" userId="S::luan.cao@dncr.nc.gov::6f723b52-f206-425c-afdc-974385ec0e32" providerId="AD" clId="Web-{29F57B33-1211-16FE-BE88-66DEF2CFDADC}" dt="2025-06-13T17:02:22.736" v="4" actId="1076"/>
        <pc:sldMkLst>
          <pc:docMk/>
          <pc:sldMk cId="946154687" sldId="263"/>
        </pc:sldMkLst>
      </pc:sldChg>
      <pc:sldChg chg="addSp modSp">
        <pc:chgData name="Cao, Luan T" userId="S::luan.cao@dncr.nc.gov::6f723b52-f206-425c-afdc-974385ec0e32" providerId="AD" clId="Web-{29F57B33-1211-16FE-BE88-66DEF2CFDADC}" dt="2025-06-13T17:31:10.035" v="655" actId="1076"/>
        <pc:sldMkLst>
          <pc:docMk/>
          <pc:sldMk cId="2729864316" sldId="264"/>
        </pc:sldMkLst>
        <pc:spChg chg="mod">
          <ac:chgData name="Cao, Luan T" userId="S::luan.cao@dncr.nc.gov::6f723b52-f206-425c-afdc-974385ec0e32" providerId="AD" clId="Web-{29F57B33-1211-16FE-BE88-66DEF2CFDADC}" dt="2025-06-13T17:31:08.582" v="654" actId="20577"/>
          <ac:spMkLst>
            <pc:docMk/>
            <pc:sldMk cId="2729864316" sldId="264"/>
            <ac:spMk id="3" creationId="{5F60A3E8-FBFC-4ACD-5752-DB16C95D2AE1}"/>
          </ac:spMkLst>
        </pc:spChg>
        <pc:picChg chg="add mod">
          <ac:chgData name="Cao, Luan T" userId="S::luan.cao@dncr.nc.gov::6f723b52-f206-425c-afdc-974385ec0e32" providerId="AD" clId="Web-{29F57B33-1211-16FE-BE88-66DEF2CFDADC}" dt="2025-06-13T17:31:10.035" v="655" actId="1076"/>
          <ac:picMkLst>
            <pc:docMk/>
            <pc:sldMk cId="2729864316" sldId="264"/>
            <ac:picMk id="4" creationId="{79C8272A-640A-9743-E106-A150EC6A3111}"/>
          </ac:picMkLst>
        </pc:picChg>
      </pc:sldChg>
      <pc:sldChg chg="modSp">
        <pc:chgData name="Cao, Luan T" userId="S::luan.cao@dncr.nc.gov::6f723b52-f206-425c-afdc-974385ec0e32" providerId="AD" clId="Web-{29F57B33-1211-16FE-BE88-66DEF2CFDADC}" dt="2025-06-13T17:33:04.897" v="675" actId="20577"/>
        <pc:sldMkLst>
          <pc:docMk/>
          <pc:sldMk cId="3110693735" sldId="265"/>
        </pc:sldMkLst>
        <pc:spChg chg="mod">
          <ac:chgData name="Cao, Luan T" userId="S::luan.cao@dncr.nc.gov::6f723b52-f206-425c-afdc-974385ec0e32" providerId="AD" clId="Web-{29F57B33-1211-16FE-BE88-66DEF2CFDADC}" dt="2025-06-13T17:33:04.897" v="675" actId="20577"/>
          <ac:spMkLst>
            <pc:docMk/>
            <pc:sldMk cId="3110693735" sldId="265"/>
            <ac:spMk id="3" creationId="{4AEA181B-F092-CEF4-95FB-1A5B773B74F2}"/>
          </ac:spMkLst>
        </pc:spChg>
      </pc:sldChg>
      <pc:sldChg chg="modSp">
        <pc:chgData name="Cao, Luan T" userId="S::luan.cao@dncr.nc.gov::6f723b52-f206-425c-afdc-974385ec0e32" providerId="AD" clId="Web-{29F57B33-1211-16FE-BE88-66DEF2CFDADC}" dt="2025-06-13T17:29:13.220" v="649" actId="20577"/>
        <pc:sldMkLst>
          <pc:docMk/>
          <pc:sldMk cId="2772757393" sldId="266"/>
        </pc:sldMkLst>
        <pc:spChg chg="mod">
          <ac:chgData name="Cao, Luan T" userId="S::luan.cao@dncr.nc.gov::6f723b52-f206-425c-afdc-974385ec0e32" providerId="AD" clId="Web-{29F57B33-1211-16FE-BE88-66DEF2CFDADC}" dt="2025-06-13T17:29:13.220" v="649" actId="20577"/>
          <ac:spMkLst>
            <pc:docMk/>
            <pc:sldMk cId="2772757393" sldId="266"/>
            <ac:spMk id="3" creationId="{B75BCD1B-A34D-5B53-CA68-18D216E5573D}"/>
          </ac:spMkLst>
        </pc:spChg>
      </pc:sldChg>
      <pc:sldChg chg="addSp delSp modSp">
        <pc:chgData name="Cao, Luan T" userId="S::luan.cao@dncr.nc.gov::6f723b52-f206-425c-afdc-974385ec0e32" providerId="AD" clId="Web-{29F57B33-1211-16FE-BE88-66DEF2CFDADC}" dt="2025-06-13T17:26:20.373" v="348" actId="20577"/>
        <pc:sldMkLst>
          <pc:docMk/>
          <pc:sldMk cId="3433445136" sldId="267"/>
        </pc:sldMkLst>
        <pc:spChg chg="mod">
          <ac:chgData name="Cao, Luan T" userId="S::luan.cao@dncr.nc.gov::6f723b52-f206-425c-afdc-974385ec0e32" providerId="AD" clId="Web-{29F57B33-1211-16FE-BE88-66DEF2CFDADC}" dt="2025-06-13T17:26:20.373" v="348" actId="20577"/>
          <ac:spMkLst>
            <pc:docMk/>
            <pc:sldMk cId="3433445136" sldId="267"/>
            <ac:spMk id="3" creationId="{24A1EA9C-6906-1191-E639-F9A29AA5D5ED}"/>
          </ac:spMkLst>
        </pc:spChg>
        <pc:picChg chg="add mod">
          <ac:chgData name="Cao, Luan T" userId="S::luan.cao@dncr.nc.gov::6f723b52-f206-425c-afdc-974385ec0e32" providerId="AD" clId="Web-{29F57B33-1211-16FE-BE88-66DEF2CFDADC}" dt="2025-06-13T17:17:45.270" v="301" actId="1076"/>
          <ac:picMkLst>
            <pc:docMk/>
            <pc:sldMk cId="3433445136" sldId="267"/>
            <ac:picMk id="4" creationId="{3B6AC325-CACD-0A43-706C-13C4DD4B160B}"/>
          </ac:picMkLst>
        </pc:picChg>
      </pc:sldChg>
      <pc:sldChg chg="modSp add ord replId">
        <pc:chgData name="Cao, Luan T" userId="S::luan.cao@dncr.nc.gov::6f723b52-f206-425c-afdc-974385ec0e32" providerId="AD" clId="Web-{29F57B33-1211-16FE-BE88-66DEF2CFDADC}" dt="2025-06-13T17:46:28.178" v="1416" actId="20577"/>
        <pc:sldMkLst>
          <pc:docMk/>
          <pc:sldMk cId="507977573" sldId="327"/>
        </pc:sldMkLst>
        <pc:spChg chg="mod">
          <ac:chgData name="Cao, Luan T" userId="S::luan.cao@dncr.nc.gov::6f723b52-f206-425c-afdc-974385ec0e32" providerId="AD" clId="Web-{29F57B33-1211-16FE-BE88-66DEF2CFDADC}" dt="2025-06-13T17:46:28.178" v="1416" actId="20577"/>
          <ac:spMkLst>
            <pc:docMk/>
            <pc:sldMk cId="507977573" sldId="327"/>
            <ac:spMk id="2" creationId="{6B4CEDE5-497B-FEA0-95CC-C9C0E0312BCF}"/>
          </ac:spMkLst>
        </pc:spChg>
        <pc:spChg chg="mod">
          <ac:chgData name="Cao, Luan T" userId="S::luan.cao@dncr.nc.gov::6f723b52-f206-425c-afdc-974385ec0e32" providerId="AD" clId="Web-{29F57B33-1211-16FE-BE88-66DEF2CFDADC}" dt="2025-06-13T17:34:54.290" v="847" actId="20577"/>
          <ac:spMkLst>
            <pc:docMk/>
            <pc:sldMk cId="507977573" sldId="327"/>
            <ac:spMk id="3" creationId="{5DFD9BAC-9EE0-C978-575C-23D237EA4393}"/>
          </ac:spMkLst>
        </pc:spChg>
      </pc:sldChg>
      <pc:sldChg chg="modSp add replId">
        <pc:chgData name="Cao, Luan T" userId="S::luan.cao@dncr.nc.gov::6f723b52-f206-425c-afdc-974385ec0e32" providerId="AD" clId="Web-{29F57B33-1211-16FE-BE88-66DEF2CFDADC}" dt="2025-06-13T17:44:33.770" v="1310" actId="20577"/>
        <pc:sldMkLst>
          <pc:docMk/>
          <pc:sldMk cId="1651134372" sldId="328"/>
        </pc:sldMkLst>
      </pc:sldChg>
    </pc:docChg>
  </pc:docChgLst>
  <pc:docChgLst>
    <pc:chgData name="Cao, Luan T" userId="S::luan.cao@dncr.nc.gov::6f723b52-f206-425c-afdc-974385ec0e32" providerId="AD" clId="Web-{8E6ABF49-7066-A88B-630A-B68268D1FCD6}"/>
    <pc:docChg chg="addSld delSld modSld">
      <pc:chgData name="Cao, Luan T" userId="S::luan.cao@dncr.nc.gov::6f723b52-f206-425c-afdc-974385ec0e32" providerId="AD" clId="Web-{8E6ABF49-7066-A88B-630A-B68268D1FCD6}" dt="2025-06-19T00:34:28.390" v="17"/>
      <pc:docMkLst>
        <pc:docMk/>
      </pc:docMkLst>
      <pc:sldChg chg="modSp">
        <pc:chgData name="Cao, Luan T" userId="S::luan.cao@dncr.nc.gov::6f723b52-f206-425c-afdc-974385ec0e32" providerId="AD" clId="Web-{8E6ABF49-7066-A88B-630A-B68268D1FCD6}" dt="2025-06-19T00:32:05.439" v="5" actId="20577"/>
        <pc:sldMkLst>
          <pc:docMk/>
          <pc:sldMk cId="3578694731" sldId="329"/>
        </pc:sldMkLst>
        <pc:spChg chg="mod">
          <ac:chgData name="Cao, Luan T" userId="S::luan.cao@dncr.nc.gov::6f723b52-f206-425c-afdc-974385ec0e32" providerId="AD" clId="Web-{8E6ABF49-7066-A88B-630A-B68268D1FCD6}" dt="2025-06-19T00:32:05.439" v="5" actId="20577"/>
          <ac:spMkLst>
            <pc:docMk/>
            <pc:sldMk cId="3578694731" sldId="329"/>
            <ac:spMk id="2" creationId="{01D3B4BB-5BA5-79C3-94B1-5C9CADB5A7E8}"/>
          </ac:spMkLst>
        </pc:spChg>
      </pc:sldChg>
      <pc:sldChg chg="addSp delSp modSp">
        <pc:chgData name="Cao, Luan T" userId="S::luan.cao@dncr.nc.gov::6f723b52-f206-425c-afdc-974385ec0e32" providerId="AD" clId="Web-{8E6ABF49-7066-A88B-630A-B68268D1FCD6}" dt="2025-06-19T00:34:09.547" v="15" actId="14100"/>
        <pc:sldMkLst>
          <pc:docMk/>
          <pc:sldMk cId="950850947" sldId="349"/>
        </pc:sldMkLst>
        <pc:spChg chg="del">
          <ac:chgData name="Cao, Luan T" userId="S::luan.cao@dncr.nc.gov::6f723b52-f206-425c-afdc-974385ec0e32" providerId="AD" clId="Web-{8E6ABF49-7066-A88B-630A-B68268D1FCD6}" dt="2025-06-19T00:33:43.750" v="6"/>
          <ac:spMkLst>
            <pc:docMk/>
            <pc:sldMk cId="950850947" sldId="349"/>
            <ac:spMk id="13" creationId="{D92D8E60-A40D-63E4-D764-3E272CBAE9E8}"/>
          </ac:spMkLst>
        </pc:spChg>
        <pc:picChg chg="add del mod">
          <ac:chgData name="Cao, Luan T" userId="S::luan.cao@dncr.nc.gov::6f723b52-f206-425c-afdc-974385ec0e32" providerId="AD" clId="Web-{8E6ABF49-7066-A88B-630A-B68268D1FCD6}" dt="2025-06-19T00:33:59.781" v="12"/>
          <ac:picMkLst>
            <pc:docMk/>
            <pc:sldMk cId="950850947" sldId="349"/>
            <ac:picMk id="4" creationId="{AD89474A-07AB-AD15-40C0-A6D6F092C932}"/>
          </ac:picMkLst>
        </pc:picChg>
        <pc:picChg chg="mod">
          <ac:chgData name="Cao, Luan T" userId="S::luan.cao@dncr.nc.gov::6f723b52-f206-425c-afdc-974385ec0e32" providerId="AD" clId="Web-{8E6ABF49-7066-A88B-630A-B68268D1FCD6}" dt="2025-06-19T00:34:09.547" v="15" actId="14100"/>
          <ac:picMkLst>
            <pc:docMk/>
            <pc:sldMk cId="950850947" sldId="349"/>
            <ac:picMk id="11" creationId="{727EAC8D-223C-76DB-8491-64EA0F021E1D}"/>
          </ac:picMkLst>
        </pc:picChg>
      </pc:sldChg>
      <pc:sldChg chg="new del">
        <pc:chgData name="Cao, Luan T" userId="S::luan.cao@dncr.nc.gov::6f723b52-f206-425c-afdc-974385ec0e32" providerId="AD" clId="Web-{8E6ABF49-7066-A88B-630A-B68268D1FCD6}" dt="2025-06-19T00:34:28.390" v="17"/>
        <pc:sldMkLst>
          <pc:docMk/>
          <pc:sldMk cId="2056162313" sldId="354"/>
        </pc:sldMkLst>
      </pc:sldChg>
    </pc:docChg>
  </pc:docChgLst>
  <pc:docChgLst>
    <pc:chgData name="Harville, Katie E" userId="cc834ce4-bc1c-4ce3-a8ed-7cded05454f7" providerId="ADAL" clId="{9704549D-22DC-4058-96FA-35D4766A2877}"/>
    <pc:docChg chg="undo custSel addSld delSld modSld sldOrd modMainMaster">
      <pc:chgData name="Harville, Katie E" userId="cc834ce4-bc1c-4ce3-a8ed-7cded05454f7" providerId="ADAL" clId="{9704549D-22DC-4058-96FA-35D4766A2877}" dt="2025-06-19T02:07:57.480" v="2751" actId="20577"/>
      <pc:docMkLst>
        <pc:docMk/>
      </pc:docMkLst>
      <pc:sldChg chg="modSp mod modClrScheme chgLayout">
        <pc:chgData name="Harville, Katie E" userId="cc834ce4-bc1c-4ce3-a8ed-7cded05454f7" providerId="ADAL" clId="{9704549D-22DC-4058-96FA-35D4766A2877}" dt="2025-06-13T18:09:15.351" v="143" actId="700"/>
        <pc:sldMkLst>
          <pc:docMk/>
          <pc:sldMk cId="282920140" sldId="257"/>
        </pc:sldMkLst>
      </pc:sldChg>
      <pc:sldChg chg="addSp delSp modSp mod modClrScheme chgLayout">
        <pc:chgData name="Harville, Katie E" userId="cc834ce4-bc1c-4ce3-a8ed-7cded05454f7" providerId="ADAL" clId="{9704549D-22DC-4058-96FA-35D4766A2877}" dt="2025-06-13T18:16:33.298" v="171" actId="207"/>
        <pc:sldMkLst>
          <pc:docMk/>
          <pc:sldMk cId="693111148" sldId="259"/>
        </pc:sldMkLst>
        <pc:spChg chg="mod ord">
          <ac:chgData name="Harville, Katie E" userId="cc834ce4-bc1c-4ce3-a8ed-7cded05454f7" providerId="ADAL" clId="{9704549D-22DC-4058-96FA-35D4766A2877}" dt="2025-06-13T18:13:19.094" v="168" actId="700"/>
          <ac:spMkLst>
            <pc:docMk/>
            <pc:sldMk cId="693111148" sldId="259"/>
            <ac:spMk id="2" creationId="{00000000-0000-0000-0000-000000000000}"/>
          </ac:spMkLst>
        </pc:spChg>
        <pc:spChg chg="mod ord">
          <ac:chgData name="Harville, Katie E" userId="cc834ce4-bc1c-4ce3-a8ed-7cded05454f7" providerId="ADAL" clId="{9704549D-22DC-4058-96FA-35D4766A2877}" dt="2025-06-13T18:16:30.530" v="170" actId="207"/>
          <ac:spMkLst>
            <pc:docMk/>
            <pc:sldMk cId="693111148" sldId="259"/>
            <ac:spMk id="3" creationId="{00000000-0000-0000-0000-000000000000}"/>
          </ac:spMkLst>
        </pc:spChg>
        <pc:spChg chg="add mod ord">
          <ac:chgData name="Harville, Katie E" userId="cc834ce4-bc1c-4ce3-a8ed-7cded05454f7" providerId="ADAL" clId="{9704549D-22DC-4058-96FA-35D4766A2877}" dt="2025-06-13T18:13:19.094" v="168" actId="700"/>
          <ac:spMkLst>
            <pc:docMk/>
            <pc:sldMk cId="693111148" sldId="259"/>
            <ac:spMk id="5" creationId="{D5A7CC07-8081-4F56-47C6-FBEEF152B3D9}"/>
          </ac:spMkLst>
        </pc:spChg>
        <pc:spChg chg="add mod ord">
          <ac:chgData name="Harville, Katie E" userId="cc834ce4-bc1c-4ce3-a8ed-7cded05454f7" providerId="ADAL" clId="{9704549D-22DC-4058-96FA-35D4766A2877}" dt="2025-06-13T18:16:24.213" v="169" actId="207"/>
          <ac:spMkLst>
            <pc:docMk/>
            <pc:sldMk cId="693111148" sldId="259"/>
            <ac:spMk id="8" creationId="{FF5BFCCF-8003-B8E2-C5EA-123F9E3D7141}"/>
          </ac:spMkLst>
        </pc:spChg>
        <pc:spChg chg="add mod ord">
          <ac:chgData name="Harville, Katie E" userId="cc834ce4-bc1c-4ce3-a8ed-7cded05454f7" providerId="ADAL" clId="{9704549D-22DC-4058-96FA-35D4766A2877}" dt="2025-06-13T18:13:19.094" v="168" actId="700"/>
          <ac:spMkLst>
            <pc:docMk/>
            <pc:sldMk cId="693111148" sldId="259"/>
            <ac:spMk id="9" creationId="{F0470533-FA9A-BC5D-9885-996964591964}"/>
          </ac:spMkLst>
        </pc:spChg>
        <pc:spChg chg="add mod">
          <ac:chgData name="Harville, Katie E" userId="cc834ce4-bc1c-4ce3-a8ed-7cded05454f7" providerId="ADAL" clId="{9704549D-22DC-4058-96FA-35D4766A2877}" dt="2025-06-13T18:16:33.298" v="171" actId="207"/>
          <ac:spMkLst>
            <pc:docMk/>
            <pc:sldMk cId="693111148" sldId="259"/>
            <ac:spMk id="10" creationId="{F9C97D99-2F4A-384E-ACFF-01EC2801B087}"/>
          </ac:spMkLst>
        </pc:spChg>
      </pc:sldChg>
      <pc:sldChg chg="modSp mod modClrScheme chgLayout">
        <pc:chgData name="Harville, Katie E" userId="cc834ce4-bc1c-4ce3-a8ed-7cded05454f7" providerId="ADAL" clId="{9704549D-22DC-4058-96FA-35D4766A2877}" dt="2025-06-13T18:13:08.473" v="165" actId="1076"/>
        <pc:sldMkLst>
          <pc:docMk/>
          <pc:sldMk cId="568935433" sldId="260"/>
        </pc:sldMkLst>
        <pc:spChg chg="mod ord">
          <ac:chgData name="Harville, Katie E" userId="cc834ce4-bc1c-4ce3-a8ed-7cded05454f7" providerId="ADAL" clId="{9704549D-22DC-4058-96FA-35D4766A2877}" dt="2025-06-13T18:09:03.714" v="142" actId="700"/>
          <ac:spMkLst>
            <pc:docMk/>
            <pc:sldMk cId="568935433" sldId="260"/>
            <ac:spMk id="2" creationId="{123885CE-45D5-C8EB-3B70-75AA1CB5B9B3}"/>
          </ac:spMkLst>
        </pc:spChg>
        <pc:spChg chg="mod ord">
          <ac:chgData name="Harville, Katie E" userId="cc834ce4-bc1c-4ce3-a8ed-7cded05454f7" providerId="ADAL" clId="{9704549D-22DC-4058-96FA-35D4766A2877}" dt="2025-06-13T18:09:03.714" v="142" actId="700"/>
          <ac:spMkLst>
            <pc:docMk/>
            <pc:sldMk cId="568935433" sldId="260"/>
            <ac:spMk id="3" creationId="{AF77BD2D-008E-D08A-B9E2-373211891D0C}"/>
          </ac:spMkLst>
        </pc:spChg>
      </pc:sldChg>
      <pc:sldChg chg="modSp mod modClrScheme chgLayout">
        <pc:chgData name="Harville, Katie E" userId="cc834ce4-bc1c-4ce3-a8ed-7cded05454f7" providerId="ADAL" clId="{9704549D-22DC-4058-96FA-35D4766A2877}" dt="2025-06-13T18:08:57.770" v="141" actId="700"/>
        <pc:sldMkLst>
          <pc:docMk/>
          <pc:sldMk cId="3699219409" sldId="261"/>
        </pc:sldMkLst>
        <pc:spChg chg="mod ord">
          <ac:chgData name="Harville, Katie E" userId="cc834ce4-bc1c-4ce3-a8ed-7cded05454f7" providerId="ADAL" clId="{9704549D-22DC-4058-96FA-35D4766A2877}" dt="2025-06-13T18:08:57.770" v="141" actId="700"/>
          <ac:spMkLst>
            <pc:docMk/>
            <pc:sldMk cId="3699219409" sldId="261"/>
            <ac:spMk id="2" creationId="{06A61D29-97B6-F9AB-C172-F0C9DF36E571}"/>
          </ac:spMkLst>
        </pc:spChg>
        <pc:spChg chg="mod ord">
          <ac:chgData name="Harville, Katie E" userId="cc834ce4-bc1c-4ce3-a8ed-7cded05454f7" providerId="ADAL" clId="{9704549D-22DC-4058-96FA-35D4766A2877}" dt="2025-06-13T18:08:57.770" v="141" actId="700"/>
          <ac:spMkLst>
            <pc:docMk/>
            <pc:sldMk cId="3699219409" sldId="261"/>
            <ac:spMk id="3" creationId="{6BFB8780-8203-81F0-C248-CD5B4168789F}"/>
          </ac:spMkLst>
        </pc:spChg>
      </pc:sldChg>
      <pc:sldChg chg="modSp mod modClrScheme chgLayout">
        <pc:chgData name="Harville, Katie E" userId="cc834ce4-bc1c-4ce3-a8ed-7cded05454f7" providerId="ADAL" clId="{9704549D-22DC-4058-96FA-35D4766A2877}" dt="2025-06-13T18:09:33.823" v="146" actId="700"/>
        <pc:sldMkLst>
          <pc:docMk/>
          <pc:sldMk cId="3166748063" sldId="262"/>
        </pc:sldMkLst>
        <pc:spChg chg="mod ord">
          <ac:chgData name="Harville, Katie E" userId="cc834ce4-bc1c-4ce3-a8ed-7cded05454f7" providerId="ADAL" clId="{9704549D-22DC-4058-96FA-35D4766A2877}" dt="2025-06-13T18:09:33.823" v="146" actId="700"/>
          <ac:spMkLst>
            <pc:docMk/>
            <pc:sldMk cId="3166748063" sldId="262"/>
            <ac:spMk id="2" creationId="{52733603-5C92-1548-AB31-812D1D3CDAD4}"/>
          </ac:spMkLst>
        </pc:spChg>
        <pc:picChg chg="mod ord">
          <ac:chgData name="Harville, Katie E" userId="cc834ce4-bc1c-4ce3-a8ed-7cded05454f7" providerId="ADAL" clId="{9704549D-22DC-4058-96FA-35D4766A2877}" dt="2025-06-13T18:09:33.823" v="146" actId="700"/>
          <ac:picMkLst>
            <pc:docMk/>
            <pc:sldMk cId="3166748063" sldId="262"/>
            <ac:picMk id="4" creationId="{EAC63A8F-6193-BC11-A8C3-E5D178DB97A9}"/>
          </ac:picMkLst>
        </pc:picChg>
      </pc:sldChg>
      <pc:sldChg chg="modSp mod modClrScheme chgLayout">
        <pc:chgData name="Harville, Katie E" userId="cc834ce4-bc1c-4ce3-a8ed-7cded05454f7" providerId="ADAL" clId="{9704549D-22DC-4058-96FA-35D4766A2877}" dt="2025-06-13T18:09:49.344" v="147" actId="700"/>
        <pc:sldMkLst>
          <pc:docMk/>
          <pc:sldMk cId="946154687" sldId="263"/>
        </pc:sldMkLst>
      </pc:sldChg>
      <pc:sldChg chg="addSp modSp mod modClrScheme chgLayout">
        <pc:chgData name="Harville, Katie E" userId="cc834ce4-bc1c-4ce3-a8ed-7cded05454f7" providerId="ADAL" clId="{9704549D-22DC-4058-96FA-35D4766A2877}" dt="2025-06-13T18:10:06.407" v="148" actId="700"/>
        <pc:sldMkLst>
          <pc:docMk/>
          <pc:sldMk cId="2729864316" sldId="264"/>
        </pc:sldMkLst>
        <pc:spChg chg="mod ord">
          <ac:chgData name="Harville, Katie E" userId="cc834ce4-bc1c-4ce3-a8ed-7cded05454f7" providerId="ADAL" clId="{9704549D-22DC-4058-96FA-35D4766A2877}" dt="2025-06-13T18:10:06.407" v="148" actId="700"/>
          <ac:spMkLst>
            <pc:docMk/>
            <pc:sldMk cId="2729864316" sldId="264"/>
            <ac:spMk id="2" creationId="{BFD4065B-6509-83CE-BA03-01E759EA74D0}"/>
          </ac:spMkLst>
        </pc:spChg>
        <pc:spChg chg="mod ord">
          <ac:chgData name="Harville, Katie E" userId="cc834ce4-bc1c-4ce3-a8ed-7cded05454f7" providerId="ADAL" clId="{9704549D-22DC-4058-96FA-35D4766A2877}" dt="2025-06-13T18:10:06.407" v="148" actId="700"/>
          <ac:spMkLst>
            <pc:docMk/>
            <pc:sldMk cId="2729864316" sldId="264"/>
            <ac:spMk id="3" creationId="{5F60A3E8-FBFC-4ACD-5752-DB16C95D2AE1}"/>
          </ac:spMkLst>
        </pc:spChg>
        <pc:spChg chg="add mod ord">
          <ac:chgData name="Harville, Katie E" userId="cc834ce4-bc1c-4ce3-a8ed-7cded05454f7" providerId="ADAL" clId="{9704549D-22DC-4058-96FA-35D4766A2877}" dt="2025-06-13T18:10:06.407" v="148" actId="700"/>
          <ac:spMkLst>
            <pc:docMk/>
            <pc:sldMk cId="2729864316" sldId="264"/>
            <ac:spMk id="5" creationId="{BAFF3B48-042B-9E57-BA06-0C73B7F3B24B}"/>
          </ac:spMkLst>
        </pc:spChg>
      </pc:sldChg>
      <pc:sldChg chg="addSp modSp mod modClrScheme chgLayout">
        <pc:chgData name="Harville, Katie E" userId="cc834ce4-bc1c-4ce3-a8ed-7cded05454f7" providerId="ADAL" clId="{9704549D-22DC-4058-96FA-35D4766A2877}" dt="2025-06-13T18:10:16.461" v="150" actId="27636"/>
        <pc:sldMkLst>
          <pc:docMk/>
          <pc:sldMk cId="3110693735" sldId="265"/>
        </pc:sldMkLst>
        <pc:spChg chg="mod ord">
          <ac:chgData name="Harville, Katie E" userId="cc834ce4-bc1c-4ce3-a8ed-7cded05454f7" providerId="ADAL" clId="{9704549D-22DC-4058-96FA-35D4766A2877}" dt="2025-06-13T18:10:16.446" v="149" actId="700"/>
          <ac:spMkLst>
            <pc:docMk/>
            <pc:sldMk cId="3110693735" sldId="265"/>
            <ac:spMk id="2" creationId="{F1562B3B-6457-4EAA-9BD1-C7AB4B54F7F7}"/>
          </ac:spMkLst>
        </pc:spChg>
        <pc:spChg chg="mod ord">
          <ac:chgData name="Harville, Katie E" userId="cc834ce4-bc1c-4ce3-a8ed-7cded05454f7" providerId="ADAL" clId="{9704549D-22DC-4058-96FA-35D4766A2877}" dt="2025-06-13T18:10:16.461" v="150" actId="27636"/>
          <ac:spMkLst>
            <pc:docMk/>
            <pc:sldMk cId="3110693735" sldId="265"/>
            <ac:spMk id="3" creationId="{4AEA181B-F092-CEF4-95FB-1A5B773B74F2}"/>
          </ac:spMkLst>
        </pc:spChg>
      </pc:sldChg>
      <pc:sldChg chg="addSp modSp mod modClrScheme chgLayout">
        <pc:chgData name="Harville, Katie E" userId="cc834ce4-bc1c-4ce3-a8ed-7cded05454f7" providerId="ADAL" clId="{9704549D-22DC-4058-96FA-35D4766A2877}" dt="2025-06-13T18:11:09.763" v="156" actId="27636"/>
        <pc:sldMkLst>
          <pc:docMk/>
          <pc:sldMk cId="2772757393" sldId="266"/>
        </pc:sldMkLst>
        <pc:spChg chg="mod ord">
          <ac:chgData name="Harville, Katie E" userId="cc834ce4-bc1c-4ce3-a8ed-7cded05454f7" providerId="ADAL" clId="{9704549D-22DC-4058-96FA-35D4766A2877}" dt="2025-06-13T18:11:09.748" v="155" actId="700"/>
          <ac:spMkLst>
            <pc:docMk/>
            <pc:sldMk cId="2772757393" sldId="266"/>
            <ac:spMk id="2" creationId="{A464232D-C582-51EF-A3CF-A4CF3FD17F66}"/>
          </ac:spMkLst>
        </pc:spChg>
        <pc:spChg chg="mod ord">
          <ac:chgData name="Harville, Katie E" userId="cc834ce4-bc1c-4ce3-a8ed-7cded05454f7" providerId="ADAL" clId="{9704549D-22DC-4058-96FA-35D4766A2877}" dt="2025-06-13T18:11:09.763" v="156" actId="27636"/>
          <ac:spMkLst>
            <pc:docMk/>
            <pc:sldMk cId="2772757393" sldId="266"/>
            <ac:spMk id="3" creationId="{B75BCD1B-A34D-5B53-CA68-18D216E5573D}"/>
          </ac:spMkLst>
        </pc:spChg>
      </pc:sldChg>
      <pc:sldChg chg="addSp delSp modSp mod modClrScheme chgLayout">
        <pc:chgData name="Harville, Katie E" userId="cc834ce4-bc1c-4ce3-a8ed-7cded05454f7" providerId="ADAL" clId="{9704549D-22DC-4058-96FA-35D4766A2877}" dt="2025-06-13T18:10:58.690" v="154" actId="700"/>
        <pc:sldMkLst>
          <pc:docMk/>
          <pc:sldMk cId="3433445136" sldId="267"/>
        </pc:sldMkLst>
        <pc:spChg chg="mod ord">
          <ac:chgData name="Harville, Katie E" userId="cc834ce4-bc1c-4ce3-a8ed-7cded05454f7" providerId="ADAL" clId="{9704549D-22DC-4058-96FA-35D4766A2877}" dt="2025-06-13T18:10:58.690" v="154" actId="700"/>
          <ac:spMkLst>
            <pc:docMk/>
            <pc:sldMk cId="3433445136" sldId="267"/>
            <ac:spMk id="2" creationId="{BA78965E-9EB5-DFB6-DFF9-F5A7C27042D8}"/>
          </ac:spMkLst>
        </pc:spChg>
        <pc:spChg chg="mod ord">
          <ac:chgData name="Harville, Katie E" userId="cc834ce4-bc1c-4ce3-a8ed-7cded05454f7" providerId="ADAL" clId="{9704549D-22DC-4058-96FA-35D4766A2877}" dt="2025-06-13T18:10:58.690" v="154" actId="700"/>
          <ac:spMkLst>
            <pc:docMk/>
            <pc:sldMk cId="3433445136" sldId="267"/>
            <ac:spMk id="3" creationId="{24A1EA9C-6906-1191-E639-F9A29AA5D5ED}"/>
          </ac:spMkLst>
        </pc:spChg>
      </pc:sldChg>
      <pc:sldChg chg="addSp delSp modSp mod chgLayout modNotesTx">
        <pc:chgData name="Harville, Katie E" userId="cc834ce4-bc1c-4ce3-a8ed-7cded05454f7" providerId="ADAL" clId="{9704549D-22DC-4058-96FA-35D4766A2877}" dt="2025-06-13T18:22:26.984" v="223" actId="20577"/>
        <pc:sldMkLst>
          <pc:docMk/>
          <pc:sldMk cId="1899357851" sldId="302"/>
        </pc:sldMkLst>
        <pc:spChg chg="mod ord">
          <ac:chgData name="Harville, Katie E" userId="cc834ce4-bc1c-4ce3-a8ed-7cded05454f7" providerId="ADAL" clId="{9704549D-22DC-4058-96FA-35D4766A2877}" dt="2025-06-13T18:19:53.692" v="177" actId="700"/>
          <ac:spMkLst>
            <pc:docMk/>
            <pc:sldMk cId="1899357851" sldId="302"/>
            <ac:spMk id="3" creationId="{39CED87B-1A0F-8F4C-8666-B2142F1F75D4}"/>
          </ac:spMkLst>
        </pc:spChg>
        <pc:spChg chg="mod">
          <ac:chgData name="Harville, Katie E" userId="cc834ce4-bc1c-4ce3-a8ed-7cded05454f7" providerId="ADAL" clId="{9704549D-22DC-4058-96FA-35D4766A2877}" dt="2025-06-13T13:52:35.721" v="7" actId="20577"/>
          <ac:spMkLst>
            <pc:docMk/>
            <pc:sldMk cId="1899357851" sldId="302"/>
            <ac:spMk id="4" creationId="{1DB141E3-7446-43FB-92FA-2CFBD1BEA6DC}"/>
          </ac:spMkLst>
        </pc:spChg>
        <pc:spChg chg="add mod ord">
          <ac:chgData name="Harville, Katie E" userId="cc834ce4-bc1c-4ce3-a8ed-7cded05454f7" providerId="ADAL" clId="{9704549D-22DC-4058-96FA-35D4766A2877}" dt="2025-06-13T18:22:15.070" v="197" actId="20577"/>
          <ac:spMkLst>
            <pc:docMk/>
            <pc:sldMk cId="1899357851" sldId="302"/>
            <ac:spMk id="5" creationId="{5D985C2D-539E-02BE-C325-5AFFCBE89756}"/>
          </ac:spMkLst>
        </pc:spChg>
        <pc:spChg chg="add mod ord">
          <ac:chgData name="Harville, Katie E" userId="cc834ce4-bc1c-4ce3-a8ed-7cded05454f7" providerId="ADAL" clId="{9704549D-22DC-4058-96FA-35D4766A2877}" dt="2025-06-13T18:22:26.984" v="223" actId="20577"/>
          <ac:spMkLst>
            <pc:docMk/>
            <pc:sldMk cId="1899357851" sldId="302"/>
            <ac:spMk id="6" creationId="{27025FBE-46E0-C49A-35D7-420CB3F3A87B}"/>
          </ac:spMkLst>
        </pc:spChg>
      </pc:sldChg>
      <pc:sldChg chg="modSp add del mod">
        <pc:chgData name="Harville, Katie E" userId="cc834ce4-bc1c-4ce3-a8ed-7cded05454f7" providerId="ADAL" clId="{9704549D-22DC-4058-96FA-35D4766A2877}" dt="2025-06-13T18:11:36.107" v="160" actId="2696"/>
        <pc:sldMkLst>
          <pc:docMk/>
          <pc:sldMk cId="2045591051" sldId="308"/>
        </pc:sldMkLst>
      </pc:sldChg>
      <pc:sldChg chg="modSp add del mod">
        <pc:chgData name="Harville, Katie E" userId="cc834ce4-bc1c-4ce3-a8ed-7cded05454f7" providerId="ADAL" clId="{9704549D-22DC-4058-96FA-35D4766A2877}" dt="2025-06-13T18:05:47.989" v="107" actId="2696"/>
        <pc:sldMkLst>
          <pc:docMk/>
          <pc:sldMk cId="3586083688" sldId="312"/>
        </pc:sldMkLst>
      </pc:sldChg>
      <pc:sldChg chg="add del">
        <pc:chgData name="Harville, Katie E" userId="cc834ce4-bc1c-4ce3-a8ed-7cded05454f7" providerId="ADAL" clId="{9704549D-22DC-4058-96FA-35D4766A2877}" dt="2025-06-13T13:55:05.168" v="39" actId="2696"/>
        <pc:sldMkLst>
          <pc:docMk/>
          <pc:sldMk cId="253424941" sldId="313"/>
        </pc:sldMkLst>
      </pc:sldChg>
      <pc:sldChg chg="add del">
        <pc:chgData name="Harville, Katie E" userId="cc834ce4-bc1c-4ce3-a8ed-7cded05454f7" providerId="ADAL" clId="{9704549D-22DC-4058-96FA-35D4766A2877}" dt="2025-06-13T13:54:56.723" v="37" actId="2696"/>
        <pc:sldMkLst>
          <pc:docMk/>
          <pc:sldMk cId="3125531675" sldId="313"/>
        </pc:sldMkLst>
      </pc:sldChg>
      <pc:sldChg chg="add del">
        <pc:chgData name="Harville, Katie E" userId="cc834ce4-bc1c-4ce3-a8ed-7cded05454f7" providerId="ADAL" clId="{9704549D-22DC-4058-96FA-35D4766A2877}" dt="2025-06-13T13:54:43.589" v="36" actId="2696"/>
        <pc:sldMkLst>
          <pc:docMk/>
          <pc:sldMk cId="2829305421" sldId="314"/>
        </pc:sldMkLst>
      </pc:sldChg>
      <pc:sldChg chg="addSp delSp modSp add del mod">
        <pc:chgData name="Harville, Katie E" userId="cc834ce4-bc1c-4ce3-a8ed-7cded05454f7" providerId="ADAL" clId="{9704549D-22DC-4058-96FA-35D4766A2877}" dt="2025-06-13T18:05:46.167" v="106" actId="2696"/>
        <pc:sldMkLst>
          <pc:docMk/>
          <pc:sldMk cId="217201175" sldId="323"/>
        </pc:sldMkLst>
      </pc:sldChg>
      <pc:sldChg chg="addSp modSp add del mod modClrScheme chgLayout">
        <pc:chgData name="Harville, Katie E" userId="cc834ce4-bc1c-4ce3-a8ed-7cded05454f7" providerId="ADAL" clId="{9704549D-22DC-4058-96FA-35D4766A2877}" dt="2025-06-17T16:19:50.710" v="771" actId="2696"/>
        <pc:sldMkLst>
          <pc:docMk/>
          <pc:sldMk cId="647223806" sldId="324"/>
        </pc:sldMkLst>
      </pc:sldChg>
      <pc:sldChg chg="modSp new del mod">
        <pc:chgData name="Harville, Katie E" userId="cc834ce4-bc1c-4ce3-a8ed-7cded05454f7" providerId="ADAL" clId="{9704549D-22DC-4058-96FA-35D4766A2877}" dt="2025-06-13T18:05:51.021" v="108" actId="2696"/>
        <pc:sldMkLst>
          <pc:docMk/>
          <pc:sldMk cId="2582438008" sldId="325"/>
        </pc:sldMkLst>
      </pc:sldChg>
      <pc:sldChg chg="modSp del">
        <pc:chgData name="Harville, Katie E" userId="cc834ce4-bc1c-4ce3-a8ed-7cded05454f7" providerId="ADAL" clId="{9704549D-22DC-4058-96FA-35D4766A2877}" dt="2025-06-13T18:08:40.277" v="140" actId="2696"/>
        <pc:sldMkLst>
          <pc:docMk/>
          <pc:sldMk cId="2015814950" sldId="326"/>
        </pc:sldMkLst>
      </pc:sldChg>
      <pc:sldChg chg="modSp mod modClrScheme chgLayout">
        <pc:chgData name="Harville, Katie E" userId="cc834ce4-bc1c-4ce3-a8ed-7cded05454f7" providerId="ADAL" clId="{9704549D-22DC-4058-96FA-35D4766A2877}" dt="2025-06-17T16:14:25.509" v="716" actId="207"/>
        <pc:sldMkLst>
          <pc:docMk/>
          <pc:sldMk cId="507977573" sldId="327"/>
        </pc:sldMkLst>
        <pc:spChg chg="mod ord">
          <ac:chgData name="Harville, Katie E" userId="cc834ce4-bc1c-4ce3-a8ed-7cded05454f7" providerId="ADAL" clId="{9704549D-22DC-4058-96FA-35D4766A2877}" dt="2025-06-17T16:14:25.509" v="716" actId="207"/>
          <ac:spMkLst>
            <pc:docMk/>
            <pc:sldMk cId="507977573" sldId="327"/>
            <ac:spMk id="2" creationId="{6B4CEDE5-497B-FEA0-95CC-C9C0E0312BCF}"/>
          </ac:spMkLst>
        </pc:spChg>
        <pc:spChg chg="mod ord">
          <ac:chgData name="Harville, Katie E" userId="cc834ce4-bc1c-4ce3-a8ed-7cded05454f7" providerId="ADAL" clId="{9704549D-22DC-4058-96FA-35D4766A2877}" dt="2025-06-13T18:11:18.425" v="157" actId="700"/>
          <ac:spMkLst>
            <pc:docMk/>
            <pc:sldMk cId="507977573" sldId="327"/>
            <ac:spMk id="3" creationId="{5DFD9BAC-9EE0-C978-575C-23D237EA4393}"/>
          </ac:spMkLst>
        </pc:spChg>
      </pc:sldChg>
      <pc:sldChg chg="modSp mod modClrScheme chgLayout">
        <pc:chgData name="Harville, Katie E" userId="cc834ce4-bc1c-4ce3-a8ed-7cded05454f7" providerId="ADAL" clId="{9704549D-22DC-4058-96FA-35D4766A2877}" dt="2025-06-13T18:11:24.128" v="158" actId="700"/>
        <pc:sldMkLst>
          <pc:docMk/>
          <pc:sldMk cId="1651134372" sldId="328"/>
        </pc:sldMkLst>
      </pc:sldChg>
      <pc:sldChg chg="modSp mod modClrScheme chgLayout">
        <pc:chgData name="Harville, Katie E" userId="cc834ce4-bc1c-4ce3-a8ed-7cded05454f7" providerId="ADAL" clId="{9704549D-22DC-4058-96FA-35D4766A2877}" dt="2025-06-13T18:12:48.011" v="164" actId="700"/>
        <pc:sldMkLst>
          <pc:docMk/>
          <pc:sldMk cId="3578694731" sldId="329"/>
        </pc:sldMkLst>
        <pc:spChg chg="mod ord">
          <ac:chgData name="Harville, Katie E" userId="cc834ce4-bc1c-4ce3-a8ed-7cded05454f7" providerId="ADAL" clId="{9704549D-22DC-4058-96FA-35D4766A2877}" dt="2025-06-13T18:12:48.011" v="164" actId="700"/>
          <ac:spMkLst>
            <pc:docMk/>
            <pc:sldMk cId="3578694731" sldId="329"/>
            <ac:spMk id="2" creationId="{01D3B4BB-5BA5-79C3-94B1-5C9CADB5A7E8}"/>
          </ac:spMkLst>
        </pc:spChg>
        <pc:spChg chg="mod ord">
          <ac:chgData name="Harville, Katie E" userId="cc834ce4-bc1c-4ce3-a8ed-7cded05454f7" providerId="ADAL" clId="{9704549D-22DC-4058-96FA-35D4766A2877}" dt="2025-06-13T18:12:48.011" v="164" actId="700"/>
          <ac:spMkLst>
            <pc:docMk/>
            <pc:sldMk cId="3578694731" sldId="329"/>
            <ac:spMk id="3" creationId="{64845F5B-D2C1-4BAE-F350-BE670E81AC8D}"/>
          </ac:spMkLst>
        </pc:spChg>
      </pc:sldChg>
      <pc:sldChg chg="addSp delSp modSp mod modClrScheme chgLayout">
        <pc:chgData name="Harville, Katie E" userId="cc834ce4-bc1c-4ce3-a8ed-7cded05454f7" providerId="ADAL" clId="{9704549D-22DC-4058-96FA-35D4766A2877}" dt="2025-06-13T18:12:33.920" v="163"/>
        <pc:sldMkLst>
          <pc:docMk/>
          <pc:sldMk cId="3465988290" sldId="330"/>
        </pc:sldMkLst>
        <pc:spChg chg="mod ord">
          <ac:chgData name="Harville, Katie E" userId="cc834ce4-bc1c-4ce3-a8ed-7cded05454f7" providerId="ADAL" clId="{9704549D-22DC-4058-96FA-35D4766A2877}" dt="2025-06-13T18:11:28.483" v="159" actId="700"/>
          <ac:spMkLst>
            <pc:docMk/>
            <pc:sldMk cId="3465988290" sldId="330"/>
            <ac:spMk id="3" creationId="{31712158-8DE9-1F79-B195-135A8C3AC55A}"/>
          </ac:spMkLst>
        </pc:spChg>
        <pc:spChg chg="add mod">
          <ac:chgData name="Harville, Katie E" userId="cc834ce4-bc1c-4ce3-a8ed-7cded05454f7" providerId="ADAL" clId="{9704549D-22DC-4058-96FA-35D4766A2877}" dt="2025-06-13T18:12:33.920" v="163"/>
          <ac:spMkLst>
            <pc:docMk/>
            <pc:sldMk cId="3465988290" sldId="330"/>
            <ac:spMk id="5" creationId="{BDBB0665-3AD9-5AC1-1A30-921C9B0C9399}"/>
          </ac:spMkLst>
        </pc:spChg>
      </pc:sldChg>
      <pc:sldChg chg="new">
        <pc:chgData name="Harville, Katie E" userId="cc834ce4-bc1c-4ce3-a8ed-7cded05454f7" providerId="ADAL" clId="{9704549D-22DC-4058-96FA-35D4766A2877}" dt="2025-06-13T18:25:30.627" v="224" actId="680"/>
        <pc:sldMkLst>
          <pc:docMk/>
          <pc:sldMk cId="1600627205" sldId="331"/>
        </pc:sldMkLst>
      </pc:sldChg>
      <pc:sldChg chg="modSp mod ord">
        <pc:chgData name="Harville, Katie E" userId="cc834ce4-bc1c-4ce3-a8ed-7cded05454f7" providerId="ADAL" clId="{9704549D-22DC-4058-96FA-35D4766A2877}" dt="2025-06-17T15:55:10.332" v="467" actId="20577"/>
        <pc:sldMkLst>
          <pc:docMk/>
          <pc:sldMk cId="1021215272" sldId="332"/>
        </pc:sldMkLst>
        <pc:spChg chg="mod">
          <ac:chgData name="Harville, Katie E" userId="cc834ce4-bc1c-4ce3-a8ed-7cded05454f7" providerId="ADAL" clId="{9704549D-22DC-4058-96FA-35D4766A2877}" dt="2025-06-17T15:55:10.332" v="467" actId="20577"/>
          <ac:spMkLst>
            <pc:docMk/>
            <pc:sldMk cId="1021215272" sldId="332"/>
            <ac:spMk id="2" creationId="{ED522B71-6174-D455-9476-552D3B14F6B1}"/>
          </ac:spMkLst>
        </pc:spChg>
      </pc:sldChg>
      <pc:sldChg chg="modSp">
        <pc:chgData name="Harville, Katie E" userId="cc834ce4-bc1c-4ce3-a8ed-7cded05454f7" providerId="ADAL" clId="{9704549D-22DC-4058-96FA-35D4766A2877}" dt="2025-06-17T21:34:51.183" v="963" actId="207"/>
        <pc:sldMkLst>
          <pc:docMk/>
          <pc:sldMk cId="1057242576" sldId="334"/>
        </pc:sldMkLst>
        <pc:graphicFrameChg chg="mod">
          <ac:chgData name="Harville, Katie E" userId="cc834ce4-bc1c-4ce3-a8ed-7cded05454f7" providerId="ADAL" clId="{9704549D-22DC-4058-96FA-35D4766A2877}" dt="2025-06-17T21:34:51.183" v="963" actId="207"/>
          <ac:graphicFrameMkLst>
            <pc:docMk/>
            <pc:sldMk cId="1057242576" sldId="334"/>
            <ac:graphicFrameMk id="7" creationId="{5997E4FD-6970-1596-DB8E-1A8BBFDA90E7}"/>
          </ac:graphicFrameMkLst>
        </pc:graphicFrameChg>
      </pc:sldChg>
      <pc:sldChg chg="modSp mod">
        <pc:chgData name="Harville, Katie E" userId="cc834ce4-bc1c-4ce3-a8ed-7cded05454f7" providerId="ADAL" clId="{9704549D-22DC-4058-96FA-35D4766A2877}" dt="2025-06-17T16:27:20.194" v="955" actId="122"/>
        <pc:sldMkLst>
          <pc:docMk/>
          <pc:sldMk cId="1814701059" sldId="335"/>
        </pc:sldMkLst>
        <pc:spChg chg="mod">
          <ac:chgData name="Harville, Katie E" userId="cc834ce4-bc1c-4ce3-a8ed-7cded05454f7" providerId="ADAL" clId="{9704549D-22DC-4058-96FA-35D4766A2877}" dt="2025-06-17T16:27:20.194" v="955" actId="122"/>
          <ac:spMkLst>
            <pc:docMk/>
            <pc:sldMk cId="1814701059" sldId="335"/>
            <ac:spMk id="3" creationId="{4C1D44CD-30AE-F30C-5E50-C66D03F4C92B}"/>
          </ac:spMkLst>
        </pc:spChg>
      </pc:sldChg>
      <pc:sldChg chg="modSp">
        <pc:chgData name="Harville, Katie E" userId="cc834ce4-bc1c-4ce3-a8ed-7cded05454f7" providerId="ADAL" clId="{9704549D-22DC-4058-96FA-35D4766A2877}" dt="2025-06-17T21:30:13.700" v="962" actId="207"/>
        <pc:sldMkLst>
          <pc:docMk/>
          <pc:sldMk cId="481432692" sldId="336"/>
        </pc:sldMkLst>
        <pc:graphicFrameChg chg="mod">
          <ac:chgData name="Harville, Katie E" userId="cc834ce4-bc1c-4ce3-a8ed-7cded05454f7" providerId="ADAL" clId="{9704549D-22DC-4058-96FA-35D4766A2877}" dt="2025-06-17T21:30:13.700" v="962" actId="207"/>
          <ac:graphicFrameMkLst>
            <pc:docMk/>
            <pc:sldMk cId="481432692" sldId="336"/>
            <ac:graphicFrameMk id="7" creationId="{0E042DB3-11E0-EC61-83A1-ADDBCD034AD9}"/>
          </ac:graphicFrameMkLst>
        </pc:graphicFrameChg>
      </pc:sldChg>
      <pc:sldChg chg="ord modNotesTx">
        <pc:chgData name="Harville, Katie E" userId="cc834ce4-bc1c-4ce3-a8ed-7cded05454f7" providerId="ADAL" clId="{9704549D-22DC-4058-96FA-35D4766A2877}" dt="2025-06-17T15:50:22.943" v="378" actId="20577"/>
        <pc:sldMkLst>
          <pc:docMk/>
          <pc:sldMk cId="4160527336" sldId="337"/>
        </pc:sldMkLst>
      </pc:sldChg>
      <pc:sldChg chg="modSp mod">
        <pc:chgData name="Harville, Katie E" userId="cc834ce4-bc1c-4ce3-a8ed-7cded05454f7" providerId="ADAL" clId="{9704549D-22DC-4058-96FA-35D4766A2877}" dt="2025-06-17T15:36:16.243" v="283" actId="313"/>
        <pc:sldMkLst>
          <pc:docMk/>
          <pc:sldMk cId="1272219342" sldId="338"/>
        </pc:sldMkLst>
        <pc:spChg chg="mod">
          <ac:chgData name="Harville, Katie E" userId="cc834ce4-bc1c-4ce3-a8ed-7cded05454f7" providerId="ADAL" clId="{9704549D-22DC-4058-96FA-35D4766A2877}" dt="2025-06-17T15:36:16.243" v="283" actId="313"/>
          <ac:spMkLst>
            <pc:docMk/>
            <pc:sldMk cId="1272219342" sldId="338"/>
            <ac:spMk id="2" creationId="{A2F02C65-C448-3277-0FD4-D6BF5BEDEC2D}"/>
          </ac:spMkLst>
        </pc:spChg>
      </pc:sldChg>
      <pc:sldChg chg="modSp mod modNotesTx">
        <pc:chgData name="Harville, Katie E" userId="cc834ce4-bc1c-4ce3-a8ed-7cded05454f7" providerId="ADAL" clId="{9704549D-22DC-4058-96FA-35D4766A2877}" dt="2025-06-17T15:56:37.435" v="468" actId="207"/>
        <pc:sldMkLst>
          <pc:docMk/>
          <pc:sldMk cId="2489369495" sldId="339"/>
        </pc:sldMkLst>
        <pc:spChg chg="mod">
          <ac:chgData name="Harville, Katie E" userId="cc834ce4-bc1c-4ce3-a8ed-7cded05454f7" providerId="ADAL" clId="{9704549D-22DC-4058-96FA-35D4766A2877}" dt="2025-06-17T15:56:37.435" v="468" actId="207"/>
          <ac:spMkLst>
            <pc:docMk/>
            <pc:sldMk cId="2489369495" sldId="339"/>
            <ac:spMk id="3" creationId="{78DE422A-277A-289A-A4B5-FF0DD22E645D}"/>
          </ac:spMkLst>
        </pc:spChg>
      </pc:sldChg>
      <pc:sldChg chg="modSp mod">
        <pc:chgData name="Harville, Katie E" userId="cc834ce4-bc1c-4ce3-a8ed-7cded05454f7" providerId="ADAL" clId="{9704549D-22DC-4058-96FA-35D4766A2877}" dt="2025-06-17T16:40:17.289" v="961" actId="207"/>
        <pc:sldMkLst>
          <pc:docMk/>
          <pc:sldMk cId="2730776549" sldId="342"/>
        </pc:sldMkLst>
        <pc:spChg chg="mod">
          <ac:chgData name="Harville, Katie E" userId="cc834ce4-bc1c-4ce3-a8ed-7cded05454f7" providerId="ADAL" clId="{9704549D-22DC-4058-96FA-35D4766A2877}" dt="2025-06-17T16:40:17.289" v="961" actId="207"/>
          <ac:spMkLst>
            <pc:docMk/>
            <pc:sldMk cId="2730776549" sldId="342"/>
            <ac:spMk id="3" creationId="{8DDAFF33-DB68-7FC3-8FED-4218CA8B0D9A}"/>
          </ac:spMkLst>
        </pc:spChg>
      </pc:sldChg>
      <pc:sldChg chg="modSp mod">
        <pc:chgData name="Harville, Katie E" userId="cc834ce4-bc1c-4ce3-a8ed-7cded05454f7" providerId="ADAL" clId="{9704549D-22DC-4058-96FA-35D4766A2877}" dt="2025-06-19T01:37:12.166" v="1021" actId="12789"/>
        <pc:sldMkLst>
          <pc:docMk/>
          <pc:sldMk cId="2509565462" sldId="344"/>
        </pc:sldMkLst>
        <pc:spChg chg="mod">
          <ac:chgData name="Harville, Katie E" userId="cc834ce4-bc1c-4ce3-a8ed-7cded05454f7" providerId="ADAL" clId="{9704549D-22DC-4058-96FA-35D4766A2877}" dt="2025-06-19T01:37:12.166" v="1021" actId="12789"/>
          <ac:spMkLst>
            <pc:docMk/>
            <pc:sldMk cId="2509565462" sldId="344"/>
            <ac:spMk id="2" creationId="{F7902D55-9B1A-B81A-718F-E0E516B1863B}"/>
          </ac:spMkLst>
        </pc:spChg>
      </pc:sldChg>
      <pc:sldChg chg="modSp mod">
        <pc:chgData name="Harville, Katie E" userId="cc834ce4-bc1c-4ce3-a8ed-7cded05454f7" providerId="ADAL" clId="{9704549D-22DC-4058-96FA-35D4766A2877}" dt="2025-06-19T02:07:57.480" v="2751" actId="20577"/>
        <pc:sldMkLst>
          <pc:docMk/>
          <pc:sldMk cId="195219050" sldId="345"/>
        </pc:sldMkLst>
        <pc:spChg chg="mod">
          <ac:chgData name="Harville, Katie E" userId="cc834ce4-bc1c-4ce3-a8ed-7cded05454f7" providerId="ADAL" clId="{9704549D-22DC-4058-96FA-35D4766A2877}" dt="2025-06-19T02:07:23.347" v="2735" actId="20577"/>
          <ac:spMkLst>
            <pc:docMk/>
            <pc:sldMk cId="195219050" sldId="345"/>
            <ac:spMk id="8" creationId="{F026E51C-20AF-40E8-0D46-4466A5F7EF74}"/>
          </ac:spMkLst>
        </pc:spChg>
        <pc:spChg chg="mod">
          <ac:chgData name="Harville, Katie E" userId="cc834ce4-bc1c-4ce3-a8ed-7cded05454f7" providerId="ADAL" clId="{9704549D-22DC-4058-96FA-35D4766A2877}" dt="2025-06-19T02:07:48.133" v="2748" actId="20577"/>
          <ac:spMkLst>
            <pc:docMk/>
            <pc:sldMk cId="195219050" sldId="345"/>
            <ac:spMk id="14" creationId="{EC8621BA-B9A4-8506-1A5C-CAA69849986F}"/>
          </ac:spMkLst>
        </pc:spChg>
        <pc:spChg chg="mod">
          <ac:chgData name="Harville, Katie E" userId="cc834ce4-bc1c-4ce3-a8ed-7cded05454f7" providerId="ADAL" clId="{9704549D-22DC-4058-96FA-35D4766A2877}" dt="2025-06-19T02:07:57.480" v="2751" actId="20577"/>
          <ac:spMkLst>
            <pc:docMk/>
            <pc:sldMk cId="195219050" sldId="345"/>
            <ac:spMk id="16" creationId="{ACB84003-63A5-6E6A-66CF-0E39AE7AC558}"/>
          </ac:spMkLst>
        </pc:spChg>
      </pc:sldChg>
      <pc:sldChg chg="add del">
        <pc:chgData name="Harville, Katie E" userId="cc834ce4-bc1c-4ce3-a8ed-7cded05454f7" providerId="ADAL" clId="{9704549D-22DC-4058-96FA-35D4766A2877}" dt="2025-06-17T15:20:15.917" v="228" actId="2696"/>
        <pc:sldMkLst>
          <pc:docMk/>
          <pc:sldMk cId="890834442" sldId="346"/>
        </pc:sldMkLst>
      </pc:sldChg>
      <pc:sldChg chg="addSp delSp modSp new mod ord modClrScheme modAnim chgLayout">
        <pc:chgData name="Harville, Katie E" userId="cc834ce4-bc1c-4ce3-a8ed-7cded05454f7" providerId="ADAL" clId="{9704549D-22DC-4058-96FA-35D4766A2877}" dt="2025-06-17T16:18:20.809" v="770" actId="208"/>
        <pc:sldMkLst>
          <pc:docMk/>
          <pc:sldMk cId="2391046059" sldId="346"/>
        </pc:sldMkLst>
        <pc:spChg chg="mod ord">
          <ac:chgData name="Harville, Katie E" userId="cc834ce4-bc1c-4ce3-a8ed-7cded05454f7" providerId="ADAL" clId="{9704549D-22DC-4058-96FA-35D4766A2877}" dt="2025-06-17T16:03:25.147" v="531" actId="1076"/>
          <ac:spMkLst>
            <pc:docMk/>
            <pc:sldMk cId="2391046059" sldId="346"/>
            <ac:spMk id="3" creationId="{2B783B23-D177-6580-A494-B6EE15DC34C5}"/>
          </ac:spMkLst>
        </pc:spChg>
        <pc:spChg chg="mod ord">
          <ac:chgData name="Harville, Katie E" userId="cc834ce4-bc1c-4ce3-a8ed-7cded05454f7" providerId="ADAL" clId="{9704549D-22DC-4058-96FA-35D4766A2877}" dt="2025-06-17T15:37:50.130" v="375" actId="700"/>
          <ac:spMkLst>
            <pc:docMk/>
            <pc:sldMk cId="2391046059" sldId="346"/>
            <ac:spMk id="4" creationId="{52982F6E-6B07-A087-8682-7E845A983885}"/>
          </ac:spMkLst>
        </pc:spChg>
        <pc:spChg chg="add mod ord">
          <ac:chgData name="Harville, Katie E" userId="cc834ce4-bc1c-4ce3-a8ed-7cded05454f7" providerId="ADAL" clId="{9704549D-22DC-4058-96FA-35D4766A2877}" dt="2025-06-17T16:03:32.810" v="535" actId="5793"/>
          <ac:spMkLst>
            <pc:docMk/>
            <pc:sldMk cId="2391046059" sldId="346"/>
            <ac:spMk id="5" creationId="{FDF45EC1-1D69-E5CE-054A-617C9DF6F4AB}"/>
          </ac:spMkLst>
        </pc:spChg>
        <pc:spChg chg="add mod">
          <ac:chgData name="Harville, Katie E" userId="cc834ce4-bc1c-4ce3-a8ed-7cded05454f7" providerId="ADAL" clId="{9704549D-22DC-4058-96FA-35D4766A2877}" dt="2025-06-17T16:04:47.778" v="580" actId="1076"/>
          <ac:spMkLst>
            <pc:docMk/>
            <pc:sldMk cId="2391046059" sldId="346"/>
            <ac:spMk id="8" creationId="{FE69CCED-398B-35D2-DE9D-DEFBE6E73942}"/>
          </ac:spMkLst>
        </pc:spChg>
        <pc:spChg chg="add mod">
          <ac:chgData name="Harville, Katie E" userId="cc834ce4-bc1c-4ce3-a8ed-7cded05454f7" providerId="ADAL" clId="{9704549D-22DC-4058-96FA-35D4766A2877}" dt="2025-06-17T16:16:11.012" v="756" actId="1076"/>
          <ac:spMkLst>
            <pc:docMk/>
            <pc:sldMk cId="2391046059" sldId="346"/>
            <ac:spMk id="9" creationId="{D516559C-3552-2643-820E-98C2B63DF439}"/>
          </ac:spMkLst>
        </pc:spChg>
        <pc:picChg chg="add mod">
          <ac:chgData name="Harville, Katie E" userId="cc834ce4-bc1c-4ce3-a8ed-7cded05454f7" providerId="ADAL" clId="{9704549D-22DC-4058-96FA-35D4766A2877}" dt="2025-06-17T15:43:03.551" v="377" actId="1076"/>
          <ac:picMkLst>
            <pc:docMk/>
            <pc:sldMk cId="2391046059" sldId="346"/>
            <ac:picMk id="7" creationId="{9ABACC21-39FD-FE8C-596A-91F97DF65D03}"/>
          </ac:picMkLst>
        </pc:picChg>
        <pc:cxnChg chg="add mod">
          <ac:chgData name="Harville, Katie E" userId="cc834ce4-bc1c-4ce3-a8ed-7cded05454f7" providerId="ADAL" clId="{9704549D-22DC-4058-96FA-35D4766A2877}" dt="2025-06-17T16:18:20.809" v="770" actId="208"/>
          <ac:cxnSpMkLst>
            <pc:docMk/>
            <pc:sldMk cId="2391046059" sldId="346"/>
            <ac:cxnSpMk id="13" creationId="{53266C6C-B9C4-F784-A499-F471217F094D}"/>
          </ac:cxnSpMkLst>
        </pc:cxnChg>
        <pc:cxnChg chg="add mod">
          <ac:chgData name="Harville, Katie E" userId="cc834ce4-bc1c-4ce3-a8ed-7cded05454f7" providerId="ADAL" clId="{9704549D-22DC-4058-96FA-35D4766A2877}" dt="2025-06-17T16:17:52.791" v="768" actId="1582"/>
          <ac:cxnSpMkLst>
            <pc:docMk/>
            <pc:sldMk cId="2391046059" sldId="346"/>
            <ac:cxnSpMk id="20" creationId="{87A0D5FE-02AD-C411-3BFD-62C4EDC69FA6}"/>
          </ac:cxnSpMkLst>
        </pc:cxnChg>
      </pc:sldChg>
      <pc:sldChg chg="modSp mod">
        <pc:chgData name="Harville, Katie E" userId="cc834ce4-bc1c-4ce3-a8ed-7cded05454f7" providerId="ADAL" clId="{9704549D-22DC-4058-96FA-35D4766A2877}" dt="2025-06-19T01:37:24.756" v="1022" actId="12789"/>
        <pc:sldMkLst>
          <pc:docMk/>
          <pc:sldMk cId="2389304496" sldId="348"/>
        </pc:sldMkLst>
        <pc:spChg chg="mod">
          <ac:chgData name="Harville, Katie E" userId="cc834ce4-bc1c-4ce3-a8ed-7cded05454f7" providerId="ADAL" clId="{9704549D-22DC-4058-96FA-35D4766A2877}" dt="2025-06-19T01:37:24.756" v="1022" actId="12789"/>
          <ac:spMkLst>
            <pc:docMk/>
            <pc:sldMk cId="2389304496" sldId="348"/>
            <ac:spMk id="2" creationId="{92F0FE68-EF5E-4D0E-2E95-BA73CDEADB1C}"/>
          </ac:spMkLst>
        </pc:spChg>
      </pc:sldChg>
      <pc:sldChg chg="addSp delSp modSp new mod modClrScheme chgLayout modNotesTx">
        <pc:chgData name="Harville, Katie E" userId="cc834ce4-bc1c-4ce3-a8ed-7cded05454f7" providerId="ADAL" clId="{9704549D-22DC-4058-96FA-35D4766A2877}" dt="2025-06-19T02:06:12.106" v="2682" actId="20577"/>
        <pc:sldMkLst>
          <pc:docMk/>
          <pc:sldMk cId="950850947" sldId="349"/>
        </pc:sldMkLst>
        <pc:spChg chg="mod ord">
          <ac:chgData name="Harville, Katie E" userId="cc834ce4-bc1c-4ce3-a8ed-7cded05454f7" providerId="ADAL" clId="{9704549D-22DC-4058-96FA-35D4766A2877}" dt="2025-06-17T15:58:53.473" v="470" actId="700"/>
          <ac:spMkLst>
            <pc:docMk/>
            <pc:sldMk cId="950850947" sldId="349"/>
            <ac:spMk id="2" creationId="{80AB3205-91F7-BB92-BD0C-CE73796CFC1F}"/>
          </ac:spMkLst>
        </pc:spChg>
        <pc:spChg chg="mod ord">
          <ac:chgData name="Harville, Katie E" userId="cc834ce4-bc1c-4ce3-a8ed-7cded05454f7" providerId="ADAL" clId="{9704549D-22DC-4058-96FA-35D4766A2877}" dt="2025-06-17T15:58:53.473" v="470" actId="700"/>
          <ac:spMkLst>
            <pc:docMk/>
            <pc:sldMk cId="950850947" sldId="349"/>
            <ac:spMk id="3" creationId="{AFCC16FA-AEFE-BDB5-5D36-8C076E0A5F1C}"/>
          </ac:spMkLst>
        </pc:spChg>
        <pc:spChg chg="mod">
          <ac:chgData name="Harville, Katie E" userId="cc834ce4-bc1c-4ce3-a8ed-7cded05454f7" providerId="ADAL" clId="{9704549D-22DC-4058-96FA-35D4766A2877}" dt="2025-06-19T01:47:19.538" v="1706" actId="1076"/>
          <ac:spMkLst>
            <pc:docMk/>
            <pc:sldMk cId="950850947" sldId="349"/>
            <ac:spMk id="4" creationId="{E1CECE01-607F-B003-2223-2BCF4BF13F91}"/>
          </ac:spMkLst>
        </pc:spChg>
        <pc:spChg chg="add mod ord">
          <ac:chgData name="Harville, Katie E" userId="cc834ce4-bc1c-4ce3-a8ed-7cded05454f7" providerId="ADAL" clId="{9704549D-22DC-4058-96FA-35D4766A2877}" dt="2025-06-17T15:59:00.095" v="488" actId="20577"/>
          <ac:spMkLst>
            <pc:docMk/>
            <pc:sldMk cId="950850947" sldId="349"/>
            <ac:spMk id="7" creationId="{5D0C2203-7A53-6199-E1FB-40DBC0094BD8}"/>
          </ac:spMkLst>
        </pc:spChg>
        <pc:spChg chg="add mod ord">
          <ac:chgData name="Harville, Katie E" userId="cc834ce4-bc1c-4ce3-a8ed-7cded05454f7" providerId="ADAL" clId="{9704549D-22DC-4058-96FA-35D4766A2877}" dt="2025-06-19T02:05:32.035" v="2599" actId="20577"/>
          <ac:spMkLst>
            <pc:docMk/>
            <pc:sldMk cId="950850947" sldId="349"/>
            <ac:spMk id="8" creationId="{2CD86D88-8E35-1859-4673-CB20830516A6}"/>
          </ac:spMkLst>
        </pc:spChg>
        <pc:picChg chg="mod">
          <ac:chgData name="Harville, Katie E" userId="cc834ce4-bc1c-4ce3-a8ed-7cded05454f7" providerId="ADAL" clId="{9704549D-22DC-4058-96FA-35D4766A2877}" dt="2025-06-19T01:47:28.620" v="1707" actId="1440"/>
          <ac:picMkLst>
            <pc:docMk/>
            <pc:sldMk cId="950850947" sldId="349"/>
            <ac:picMk id="11" creationId="{727EAC8D-223C-76DB-8491-64EA0F021E1D}"/>
          </ac:picMkLst>
        </pc:picChg>
      </pc:sldChg>
      <pc:sldChg chg="modSp new mod">
        <pc:chgData name="Harville, Katie E" userId="cc834ce4-bc1c-4ce3-a8ed-7cded05454f7" providerId="ADAL" clId="{9704549D-22DC-4058-96FA-35D4766A2877}" dt="2025-06-17T16:20:17.918" v="801" actId="20577"/>
        <pc:sldMkLst>
          <pc:docMk/>
          <pc:sldMk cId="3393142771" sldId="350"/>
        </pc:sldMkLst>
        <pc:spChg chg="mod">
          <ac:chgData name="Harville, Katie E" userId="cc834ce4-bc1c-4ce3-a8ed-7cded05454f7" providerId="ADAL" clId="{9704549D-22DC-4058-96FA-35D4766A2877}" dt="2025-06-17T16:20:17.918" v="801" actId="20577"/>
          <ac:spMkLst>
            <pc:docMk/>
            <pc:sldMk cId="3393142771" sldId="350"/>
            <ac:spMk id="2" creationId="{BEF8CF4A-1CBB-A724-22DB-D7509A338C2B}"/>
          </ac:spMkLst>
        </pc:spChg>
        <pc:spChg chg="mod">
          <ac:chgData name="Harville, Katie E" userId="cc834ce4-bc1c-4ce3-a8ed-7cded05454f7" providerId="ADAL" clId="{9704549D-22DC-4058-96FA-35D4766A2877}" dt="2025-06-17T16:20:14.223" v="795" actId="20577"/>
          <ac:spMkLst>
            <pc:docMk/>
            <pc:sldMk cId="3393142771" sldId="350"/>
            <ac:spMk id="3" creationId="{DB80DB87-5946-933D-CAA9-2E7D2BA2FC46}"/>
          </ac:spMkLst>
        </pc:spChg>
      </pc:sldChg>
      <pc:sldChg chg="addSp delSp modSp new mod modClrScheme chgLayout">
        <pc:chgData name="Harville, Katie E" userId="cc834ce4-bc1c-4ce3-a8ed-7cded05454f7" providerId="ADAL" clId="{9704549D-22DC-4058-96FA-35D4766A2877}" dt="2025-06-17T16:30:33.335" v="960" actId="255"/>
        <pc:sldMkLst>
          <pc:docMk/>
          <pc:sldMk cId="795081190" sldId="351"/>
        </pc:sldMkLst>
        <pc:spChg chg="mod ord">
          <ac:chgData name="Harville, Katie E" userId="cc834ce4-bc1c-4ce3-a8ed-7cded05454f7" providerId="ADAL" clId="{9704549D-22DC-4058-96FA-35D4766A2877}" dt="2025-06-17T16:21:29.164" v="803" actId="700"/>
          <ac:spMkLst>
            <pc:docMk/>
            <pc:sldMk cId="795081190" sldId="351"/>
            <ac:spMk id="4" creationId="{109A7173-BA7C-DEDA-0C21-3FF2BF224EE8}"/>
          </ac:spMkLst>
        </pc:spChg>
        <pc:spChg chg="add mod ord">
          <ac:chgData name="Harville, Katie E" userId="cc834ce4-bc1c-4ce3-a8ed-7cded05454f7" providerId="ADAL" clId="{9704549D-22DC-4058-96FA-35D4766A2877}" dt="2025-06-17T16:26:37.009" v="930" actId="20577"/>
          <ac:spMkLst>
            <pc:docMk/>
            <pc:sldMk cId="795081190" sldId="351"/>
            <ac:spMk id="5" creationId="{7FCDA71E-206E-A95E-236D-F558C787614A}"/>
          </ac:spMkLst>
        </pc:spChg>
        <pc:spChg chg="add mod ord">
          <ac:chgData name="Harville, Katie E" userId="cc834ce4-bc1c-4ce3-a8ed-7cded05454f7" providerId="ADAL" clId="{9704549D-22DC-4058-96FA-35D4766A2877}" dt="2025-06-17T16:30:33.335" v="960" actId="255"/>
          <ac:spMkLst>
            <pc:docMk/>
            <pc:sldMk cId="795081190" sldId="351"/>
            <ac:spMk id="6" creationId="{A403FCC8-1932-4BEC-0226-52AD9D6C7E46}"/>
          </ac:spMkLst>
        </pc:spChg>
      </pc:sldChg>
      <pc:sldChg chg="addSp delSp modSp new mod modClrScheme chgLayout">
        <pc:chgData name="Harville, Katie E" userId="cc834ce4-bc1c-4ce3-a8ed-7cded05454f7" providerId="ADAL" clId="{9704549D-22DC-4058-96FA-35D4766A2877}" dt="2025-06-17T16:26:58.081" v="954" actId="1076"/>
        <pc:sldMkLst>
          <pc:docMk/>
          <pc:sldMk cId="3634858119" sldId="352"/>
        </pc:sldMkLst>
        <pc:spChg chg="mod ord">
          <ac:chgData name="Harville, Katie E" userId="cc834ce4-bc1c-4ce3-a8ed-7cded05454f7" providerId="ADAL" clId="{9704549D-22DC-4058-96FA-35D4766A2877}" dt="2025-06-17T16:23:17.578" v="815" actId="700"/>
          <ac:spMkLst>
            <pc:docMk/>
            <pc:sldMk cId="3634858119" sldId="352"/>
            <ac:spMk id="4" creationId="{D75A17CB-9E8B-957C-5917-1E0A0FDA0946}"/>
          </ac:spMkLst>
        </pc:spChg>
        <pc:spChg chg="add mod ord">
          <ac:chgData name="Harville, Katie E" userId="cc834ce4-bc1c-4ce3-a8ed-7cded05454f7" providerId="ADAL" clId="{9704549D-22DC-4058-96FA-35D4766A2877}" dt="2025-06-17T16:26:54.769" v="953" actId="1076"/>
          <ac:spMkLst>
            <pc:docMk/>
            <pc:sldMk cId="3634858119" sldId="352"/>
            <ac:spMk id="5" creationId="{6813E113-59EF-A1A3-570A-FBFC89A102B6}"/>
          </ac:spMkLst>
        </pc:spChg>
        <pc:spChg chg="add mod ord">
          <ac:chgData name="Harville, Katie E" userId="cc834ce4-bc1c-4ce3-a8ed-7cded05454f7" providerId="ADAL" clId="{9704549D-22DC-4058-96FA-35D4766A2877}" dt="2025-06-17T16:26:58.081" v="954" actId="1076"/>
          <ac:spMkLst>
            <pc:docMk/>
            <pc:sldMk cId="3634858119" sldId="352"/>
            <ac:spMk id="6" creationId="{3F902202-1DA6-9111-5D35-BA6728CB5DC9}"/>
          </ac:spMkLst>
        </pc:spChg>
      </pc:sldChg>
      <pc:sldChg chg="modSp mod">
        <pc:chgData name="Harville, Katie E" userId="cc834ce4-bc1c-4ce3-a8ed-7cded05454f7" providerId="ADAL" clId="{9704549D-22DC-4058-96FA-35D4766A2877}" dt="2025-06-19T01:37:46.783" v="1023" actId="12789"/>
        <pc:sldMkLst>
          <pc:docMk/>
          <pc:sldMk cId="3240592534" sldId="353"/>
        </pc:sldMkLst>
        <pc:spChg chg="mod">
          <ac:chgData name="Harville, Katie E" userId="cc834ce4-bc1c-4ce3-a8ed-7cded05454f7" providerId="ADAL" clId="{9704549D-22DC-4058-96FA-35D4766A2877}" dt="2025-06-19T01:37:46.783" v="1023" actId="12789"/>
          <ac:spMkLst>
            <pc:docMk/>
            <pc:sldMk cId="3240592534" sldId="353"/>
            <ac:spMk id="2" creationId="{DA5B3CE8-EE1B-0E16-8619-DB4F059C25A9}"/>
          </ac:spMkLst>
        </pc:spChg>
      </pc:sldChg>
      <pc:sldMasterChg chg="modSldLayout">
        <pc:chgData name="Harville, Katie E" userId="cc834ce4-bc1c-4ce3-a8ed-7cded05454f7" providerId="ADAL" clId="{9704549D-22DC-4058-96FA-35D4766A2877}" dt="2025-06-13T13:51:53.224" v="0"/>
        <pc:sldMasterMkLst>
          <pc:docMk/>
          <pc:sldMasterMk cId="4139855455" sldId="2147483673"/>
        </pc:sldMasterMkLst>
        <pc:sldLayoutChg chg="addSp">
          <pc:chgData name="Harville, Katie E" userId="cc834ce4-bc1c-4ce3-a8ed-7cded05454f7" providerId="ADAL" clId="{9704549D-22DC-4058-96FA-35D4766A2877}" dt="2025-06-13T13:51:53.224" v="0"/>
          <pc:sldLayoutMkLst>
            <pc:docMk/>
            <pc:sldMasterMk cId="4139855455" sldId="2147483673"/>
            <pc:sldLayoutMk cId="3328492892" sldId="2147483675"/>
          </pc:sldLayoutMkLst>
        </pc:sldLayoutChg>
      </pc:sldMasterChg>
      <pc:sldMasterChg chg="modSldLayout">
        <pc:chgData name="Harville, Katie E" userId="cc834ce4-bc1c-4ce3-a8ed-7cded05454f7" providerId="ADAL" clId="{9704549D-22DC-4058-96FA-35D4766A2877}" dt="2025-06-19T01:36:33.299" v="1019" actId="14100"/>
        <pc:sldMasterMkLst>
          <pc:docMk/>
          <pc:sldMasterMk cId="2958140839" sldId="2147483691"/>
        </pc:sldMasterMkLst>
        <pc:sldLayoutChg chg="modSp mod">
          <pc:chgData name="Harville, Katie E" userId="cc834ce4-bc1c-4ce3-a8ed-7cded05454f7" providerId="ADAL" clId="{9704549D-22DC-4058-96FA-35D4766A2877}" dt="2025-06-19T01:36:33.299" v="1019" actId="14100"/>
          <pc:sldLayoutMkLst>
            <pc:docMk/>
            <pc:sldMasterMk cId="2958140839" sldId="2147483691"/>
            <pc:sldLayoutMk cId="4254503118" sldId="2147483693"/>
          </pc:sldLayoutMkLst>
          <pc:spChg chg="mod">
            <ac:chgData name="Harville, Katie E" userId="cc834ce4-bc1c-4ce3-a8ed-7cded05454f7" providerId="ADAL" clId="{9704549D-22DC-4058-96FA-35D4766A2877}" dt="2025-06-19T01:36:33.299" v="1019" actId="14100"/>
            <ac:spMkLst>
              <pc:docMk/>
              <pc:sldMasterMk cId="2958140839" sldId="2147483691"/>
              <pc:sldLayoutMk cId="4254503118" sldId="2147483693"/>
              <ac:spMk id="2" creationId="{7719D287-29F9-DE44-9F1C-D54D423E2DB4}"/>
            </ac:spMkLst>
          </pc:spChg>
        </pc:sldLayoutChg>
        <pc:sldLayoutChg chg="setBg">
          <pc:chgData name="Harville, Katie E" userId="cc834ce4-bc1c-4ce3-a8ed-7cded05454f7" providerId="ADAL" clId="{9704549D-22DC-4058-96FA-35D4766A2877}" dt="2025-06-19T01:34:40.311" v="993"/>
          <pc:sldLayoutMkLst>
            <pc:docMk/>
            <pc:sldMasterMk cId="2958140839" sldId="2147483691"/>
            <pc:sldLayoutMk cId="4149349094" sldId="2147483695"/>
          </pc:sldLayoutMkLst>
        </pc:sldLayoutChg>
        <pc:sldLayoutChg chg="delSp modSp mod setBg">
          <pc:chgData name="Harville, Katie E" userId="cc834ce4-bc1c-4ce3-a8ed-7cded05454f7" providerId="ADAL" clId="{9704549D-22DC-4058-96FA-35D4766A2877}" dt="2025-06-19T01:35:53.075" v="1018"/>
          <pc:sldLayoutMkLst>
            <pc:docMk/>
            <pc:sldMasterMk cId="2958140839" sldId="2147483691"/>
            <pc:sldLayoutMk cId="532191775" sldId="2147483696"/>
          </pc:sldLayoutMkLst>
          <pc:spChg chg="del mod">
            <ac:chgData name="Harville, Katie E" userId="cc834ce4-bc1c-4ce3-a8ed-7cded05454f7" providerId="ADAL" clId="{9704549D-22DC-4058-96FA-35D4766A2877}" dt="2025-06-19T01:35:48.717" v="1008" actId="21"/>
            <ac:spMkLst>
              <pc:docMk/>
              <pc:sldMasterMk cId="2958140839" sldId="2147483691"/>
              <pc:sldLayoutMk cId="532191775" sldId="2147483696"/>
              <ac:spMk id="6" creationId="{B43380E8-22F6-1840-9848-D52F39AFD78E}"/>
            </ac:spMkLst>
          </pc:spChg>
          <pc:picChg chg="del">
            <ac:chgData name="Harville, Katie E" userId="cc834ce4-bc1c-4ce3-a8ed-7cded05454f7" providerId="ADAL" clId="{9704549D-22DC-4058-96FA-35D4766A2877}" dt="2025-06-19T01:35:22.978" v="1005" actId="21"/>
            <ac:picMkLst>
              <pc:docMk/>
              <pc:sldMasterMk cId="2958140839" sldId="2147483691"/>
              <pc:sldLayoutMk cId="532191775" sldId="2147483696"/>
              <ac:picMk id="7" creationId="{FD165BDC-AE1F-4A01-9562-BACC2AF5E939}"/>
            </ac:picMkLst>
          </pc:picChg>
        </pc:sldLayoutChg>
      </pc:sldMasterChg>
      <pc:sldMasterChg chg="addSldLayout delSldLayout modSldLayout">
        <pc:chgData name="Harville, Katie E" userId="cc834ce4-bc1c-4ce3-a8ed-7cded05454f7" providerId="ADAL" clId="{9704549D-22DC-4058-96FA-35D4766A2877}" dt="2025-06-13T18:21:27.171" v="188" actId="122"/>
        <pc:sldMasterMkLst>
          <pc:docMk/>
          <pc:sldMasterMk cId="2958140839" sldId="2147483712"/>
        </pc:sldMasterMkLst>
        <pc:sldLayoutChg chg="addSp delSp modSp mod">
          <pc:chgData name="Harville, Katie E" userId="cc834ce4-bc1c-4ce3-a8ed-7cded05454f7" providerId="ADAL" clId="{9704549D-22DC-4058-96FA-35D4766A2877}" dt="2025-06-13T18:21:07.661" v="184" actId="1076"/>
          <pc:sldLayoutMkLst>
            <pc:docMk/>
            <pc:sldMasterMk cId="2958140839" sldId="2147483691"/>
            <pc:sldLayoutMk cId="2246094463" sldId="2147483692"/>
          </pc:sldLayoutMkLst>
          <pc:spChg chg="mod">
            <ac:chgData name="Harville, Katie E" userId="cc834ce4-bc1c-4ce3-a8ed-7cded05454f7" providerId="ADAL" clId="{9704549D-22DC-4058-96FA-35D4766A2877}" dt="2025-06-13T18:21:05.239" v="183" actId="1076"/>
            <ac:spMkLst>
              <pc:docMk/>
              <pc:sldMasterMk cId="2958140839" sldId="2147483691"/>
              <pc:sldLayoutMk cId="2246094463" sldId="2147483692"/>
              <ac:spMk id="3" creationId="{00000000-0000-0000-0000-000000000000}"/>
            </ac:spMkLst>
          </pc:spChg>
          <pc:spChg chg="mod">
            <ac:chgData name="Harville, Katie E" userId="cc834ce4-bc1c-4ce3-a8ed-7cded05454f7" providerId="ADAL" clId="{9704549D-22DC-4058-96FA-35D4766A2877}" dt="2025-06-13T18:21:07.661" v="184" actId="1076"/>
            <ac:spMkLst>
              <pc:docMk/>
              <pc:sldMasterMk cId="2958140839" sldId="2147483691"/>
              <pc:sldLayoutMk cId="2246094463" sldId="2147483692"/>
              <ac:spMk id="6" creationId="{00000000-0000-0000-0000-000000000000}"/>
            </ac:spMkLst>
          </pc:spChg>
          <pc:picChg chg="add">
            <ac:chgData name="Harville, Katie E" userId="cc834ce4-bc1c-4ce3-a8ed-7cded05454f7" providerId="ADAL" clId="{9704549D-22DC-4058-96FA-35D4766A2877}" dt="2025-06-13T18:04:55.199" v="104"/>
            <ac:picMkLst>
              <pc:docMk/>
              <pc:sldMasterMk cId="2958140839" sldId="2147483691"/>
              <pc:sldLayoutMk cId="2246094463" sldId="2147483692"/>
              <ac:picMk id="7" creationId="{1133ED8C-221A-3768-C83C-2E9817922315}"/>
            </ac:picMkLst>
          </pc:picChg>
        </pc:sldLayoutChg>
        <pc:sldLayoutChg chg="addSp modSp mod">
          <pc:chgData name="Harville, Katie E" userId="cc834ce4-bc1c-4ce3-a8ed-7cded05454f7" providerId="ADAL" clId="{9704549D-22DC-4058-96FA-35D4766A2877}" dt="2025-06-13T18:19:34.079" v="176" actId="1076"/>
          <pc:sldLayoutMkLst>
            <pc:docMk/>
            <pc:sldMasterMk cId="2958140839" sldId="2147483691"/>
            <pc:sldLayoutMk cId="4254503118" sldId="2147483693"/>
          </pc:sldLayoutMkLst>
          <pc:spChg chg="mod">
            <ac:chgData name="Harville, Katie E" userId="cc834ce4-bc1c-4ce3-a8ed-7cded05454f7" providerId="ADAL" clId="{9704549D-22DC-4058-96FA-35D4766A2877}" dt="2025-06-13T18:19:12.170" v="173" actId="1076"/>
            <ac:spMkLst>
              <pc:docMk/>
              <pc:sldMasterMk cId="2958140839" sldId="2147483691"/>
              <pc:sldLayoutMk cId="4254503118" sldId="2147483693"/>
              <ac:spMk id="2" creationId="{7719D287-29F9-DE44-9F1C-D54D423E2DB4}"/>
            </ac:spMkLst>
          </pc:spChg>
          <pc:spChg chg="add mod">
            <ac:chgData name="Harville, Katie E" userId="cc834ce4-bc1c-4ce3-a8ed-7cded05454f7" providerId="ADAL" clId="{9704549D-22DC-4058-96FA-35D4766A2877}" dt="2025-06-13T18:19:34.079" v="176" actId="1076"/>
            <ac:spMkLst>
              <pc:docMk/>
              <pc:sldMasterMk cId="2958140839" sldId="2147483691"/>
              <pc:sldLayoutMk cId="4254503118" sldId="2147483693"/>
              <ac:spMk id="4" creationId="{4C591832-0796-9CBD-9D03-7991796A06D7}"/>
            </ac:spMkLst>
          </pc:spChg>
          <pc:spChg chg="mod">
            <ac:chgData name="Harville, Katie E" userId="cc834ce4-bc1c-4ce3-a8ed-7cded05454f7" providerId="ADAL" clId="{9704549D-22DC-4058-96FA-35D4766A2877}" dt="2025-06-13T18:19:14.827" v="174" actId="6549"/>
            <ac:spMkLst>
              <pc:docMk/>
              <pc:sldMasterMk cId="2958140839" sldId="2147483691"/>
              <pc:sldLayoutMk cId="4254503118" sldId="2147483693"/>
              <ac:spMk id="11" creationId="{0F055482-5D0B-2BE8-EAF8-769F59EA5392}"/>
            </ac:spMkLst>
          </pc:spChg>
        </pc:sldLayoutChg>
        <pc:sldLayoutChg chg="modSp">
          <pc:chgData name="Harville, Katie E" userId="cc834ce4-bc1c-4ce3-a8ed-7cded05454f7" providerId="ADAL" clId="{9704549D-22DC-4058-96FA-35D4766A2877}" dt="2025-06-13T18:21:22.613" v="186" actId="122"/>
          <pc:sldLayoutMkLst>
            <pc:docMk/>
            <pc:sldMasterMk cId="2958140839" sldId="2147483691"/>
            <pc:sldLayoutMk cId="4149349094" sldId="2147483695"/>
          </pc:sldLayoutMkLst>
          <pc:spChg chg="mod">
            <ac:chgData name="Harville, Katie E" userId="cc834ce4-bc1c-4ce3-a8ed-7cded05454f7" providerId="ADAL" clId="{9704549D-22DC-4058-96FA-35D4766A2877}" dt="2025-06-13T18:21:18.791" v="185" actId="122"/>
            <ac:spMkLst>
              <pc:docMk/>
              <pc:sldMasterMk cId="2958140839" sldId="2147483691"/>
              <pc:sldLayoutMk cId="4149349094" sldId="2147483695"/>
              <ac:spMk id="8" creationId="{C5259B2E-2FEF-A64F-8760-8691A70A60EE}"/>
            </ac:spMkLst>
          </pc:spChg>
          <pc:spChg chg="mod">
            <ac:chgData name="Harville, Katie E" userId="cc834ce4-bc1c-4ce3-a8ed-7cded05454f7" providerId="ADAL" clId="{9704549D-22DC-4058-96FA-35D4766A2877}" dt="2025-06-13T18:21:22.613" v="186" actId="122"/>
            <ac:spMkLst>
              <pc:docMk/>
              <pc:sldMasterMk cId="2958140839" sldId="2147483691"/>
              <pc:sldLayoutMk cId="4149349094" sldId="2147483695"/>
              <ac:spMk id="9" creationId="{F0C131CE-4E30-DE4B-AB8A-A8FD12FA2819}"/>
            </ac:spMkLst>
          </pc:spChg>
        </pc:sldLayoutChg>
        <pc:sldLayoutChg chg="modSp">
          <pc:chgData name="Harville, Katie E" userId="cc834ce4-bc1c-4ce3-a8ed-7cded05454f7" providerId="ADAL" clId="{9704549D-22DC-4058-96FA-35D4766A2877}" dt="2025-06-13T18:21:27.171" v="188" actId="122"/>
          <pc:sldLayoutMkLst>
            <pc:docMk/>
            <pc:sldMasterMk cId="2958140839" sldId="2147483691"/>
            <pc:sldLayoutMk cId="532191775" sldId="2147483696"/>
          </pc:sldLayoutMkLst>
          <pc:spChg chg="mod">
            <ac:chgData name="Harville, Katie E" userId="cc834ce4-bc1c-4ce3-a8ed-7cded05454f7" providerId="ADAL" clId="{9704549D-22DC-4058-96FA-35D4766A2877}" dt="2025-06-13T18:21:25.733" v="187" actId="122"/>
            <ac:spMkLst>
              <pc:docMk/>
              <pc:sldMasterMk cId="2958140839" sldId="2147483691"/>
              <pc:sldLayoutMk cId="532191775" sldId="2147483696"/>
              <ac:spMk id="13" creationId="{F6AFE8EF-C433-A04D-8FA7-421BB355AC3E}"/>
            </ac:spMkLst>
          </pc:spChg>
          <pc:spChg chg="mod">
            <ac:chgData name="Harville, Katie E" userId="cc834ce4-bc1c-4ce3-a8ed-7cded05454f7" providerId="ADAL" clId="{9704549D-22DC-4058-96FA-35D4766A2877}" dt="2025-06-13T18:21:27.171" v="188" actId="122"/>
            <ac:spMkLst>
              <pc:docMk/>
              <pc:sldMasterMk cId="2958140839" sldId="2147483691"/>
              <pc:sldLayoutMk cId="532191775" sldId="2147483696"/>
              <ac:spMk id="14" creationId="{B1F6F3CA-DCA5-7D4E-AA81-4152972D5513}"/>
            </ac:spMkLst>
          </pc:spChg>
        </pc:sldLayoutChg>
        <pc:sldLayoutChg chg="delSp">
          <pc:chgData name="Harville, Katie E" userId="cc834ce4-bc1c-4ce3-a8ed-7cded05454f7" providerId="ADAL" clId="{9704549D-22DC-4058-96FA-35D4766A2877}" dt="2025-06-13T18:04:55.199" v="104"/>
          <pc:sldLayoutMkLst>
            <pc:docMk/>
            <pc:sldMasterMk cId="2958140839" sldId="2147483712"/>
            <pc:sldLayoutMk cId="1522697399" sldId="2147483712"/>
          </pc:sldLayoutMkLst>
        </pc:sldLayoutChg>
        <pc:sldLayoutChg chg="add mod modTransition">
          <pc:chgData name="Harville, Katie E" userId="cc834ce4-bc1c-4ce3-a8ed-7cded05454f7" providerId="ADAL" clId="{9704549D-22DC-4058-96FA-35D4766A2877}" dt="2025-06-13T18:20:24.533" v="179" actId="2890"/>
          <pc:sldLayoutMkLst>
            <pc:docMk/>
            <pc:sldMasterMk cId="2958140839" sldId="2147483712"/>
            <pc:sldLayoutMk cId="1297181272" sldId="2147483713"/>
          </pc:sldLayoutMkLst>
        </pc:sldLayoutChg>
        <pc:sldLayoutChg chg="delSp del">
          <pc:chgData name="Harville, Katie E" userId="cc834ce4-bc1c-4ce3-a8ed-7cded05454f7" providerId="ADAL" clId="{9704549D-22DC-4058-96FA-35D4766A2877}" dt="2025-06-13T18:11:36.107" v="160" actId="2696"/>
          <pc:sldLayoutMkLst>
            <pc:docMk/>
            <pc:sldMasterMk cId="2958140839" sldId="2147483712"/>
            <pc:sldLayoutMk cId="3709067284" sldId="2147483713"/>
          </pc:sldLayoutMkLst>
        </pc:sldLayoutChg>
        <pc:sldLayoutChg chg="delSp del">
          <pc:chgData name="Harville, Katie E" userId="cc834ce4-bc1c-4ce3-a8ed-7cded05454f7" providerId="ADAL" clId="{9704549D-22DC-4058-96FA-35D4766A2877}" dt="2025-06-13T18:05:46.167" v="106" actId="2696"/>
          <pc:sldLayoutMkLst>
            <pc:docMk/>
            <pc:sldMasterMk cId="2958140839" sldId="2147483712"/>
            <pc:sldLayoutMk cId="2902850324" sldId="2147483714"/>
          </pc:sldLayoutMkLst>
        </pc:sldLayoutChg>
        <pc:sldLayoutChg chg="del">
          <pc:chgData name="Harville, Katie E" userId="cc834ce4-bc1c-4ce3-a8ed-7cded05454f7" providerId="ADAL" clId="{9704549D-22DC-4058-96FA-35D4766A2877}" dt="2025-06-13T18:05:47.989" v="107" actId="2696"/>
          <pc:sldLayoutMkLst>
            <pc:docMk/>
            <pc:sldMasterMk cId="2958140839" sldId="2147483712"/>
            <pc:sldLayoutMk cId="71864548" sldId="2147483715"/>
          </pc:sldLayoutMkLst>
        </pc:sldLayoutChg>
      </pc:sldMasterChg>
    </pc:docChg>
  </pc:docChgLst>
  <pc:docChgLst>
    <pc:chgData name="Cao, Luan T" userId="S::luan.cao@dncr.nc.gov::6f723b52-f206-425c-afdc-974385ec0e32" providerId="AD" clId="Web-{E239DD40-C227-6DA8-3CBA-A954A762B9B6}"/>
    <pc:docChg chg="addSld modSld">
      <pc:chgData name="Cao, Luan T" userId="S::luan.cao@dncr.nc.gov::6f723b52-f206-425c-afdc-974385ec0e32" providerId="AD" clId="Web-{E239DD40-C227-6DA8-3CBA-A954A762B9B6}" dt="2025-06-19T01:52:21.665" v="901" actId="20577"/>
      <pc:docMkLst>
        <pc:docMk/>
      </pc:docMkLst>
      <pc:sldChg chg="modSp">
        <pc:chgData name="Cao, Luan T" userId="S::luan.cao@dncr.nc.gov::6f723b52-f206-425c-afdc-974385ec0e32" providerId="AD" clId="Web-{E239DD40-C227-6DA8-3CBA-A954A762B9B6}" dt="2025-06-19T01:35:18.896" v="655"/>
        <pc:sldMkLst>
          <pc:docMk/>
          <pc:sldMk cId="3166748063" sldId="262"/>
        </pc:sldMkLst>
        <pc:picChg chg="mod">
          <ac:chgData name="Cao, Luan T" userId="S::luan.cao@dncr.nc.gov::6f723b52-f206-425c-afdc-974385ec0e32" providerId="AD" clId="Web-{E239DD40-C227-6DA8-3CBA-A954A762B9B6}" dt="2025-06-19T01:35:11.287" v="653"/>
          <ac:picMkLst>
            <pc:docMk/>
            <pc:sldMk cId="3166748063" sldId="262"/>
            <ac:picMk id="4" creationId="{EAC63A8F-6193-BC11-A8C3-E5D178DB97A9}"/>
          </ac:picMkLst>
        </pc:picChg>
        <pc:picChg chg="mod">
          <ac:chgData name="Cao, Luan T" userId="S::luan.cao@dncr.nc.gov::6f723b52-f206-425c-afdc-974385ec0e32" providerId="AD" clId="Web-{E239DD40-C227-6DA8-3CBA-A954A762B9B6}" dt="2025-06-19T01:35:14.083" v="654"/>
          <ac:picMkLst>
            <pc:docMk/>
            <pc:sldMk cId="3166748063" sldId="262"/>
            <ac:picMk id="5" creationId="{BA5C6E01-BB32-973A-F4F2-09B672A16EF2}"/>
          </ac:picMkLst>
        </pc:picChg>
        <pc:picChg chg="mod">
          <ac:chgData name="Cao, Luan T" userId="S::luan.cao@dncr.nc.gov::6f723b52-f206-425c-afdc-974385ec0e32" providerId="AD" clId="Web-{E239DD40-C227-6DA8-3CBA-A954A762B9B6}" dt="2025-06-19T01:35:18.896" v="655"/>
          <ac:picMkLst>
            <pc:docMk/>
            <pc:sldMk cId="3166748063" sldId="262"/>
            <ac:picMk id="9" creationId="{B2CA0AAD-2F9A-C4BD-E396-5424494F481B}"/>
          </ac:picMkLst>
        </pc:picChg>
      </pc:sldChg>
      <pc:sldChg chg="modSp">
        <pc:chgData name="Cao, Luan T" userId="S::luan.cao@dncr.nc.gov::6f723b52-f206-425c-afdc-974385ec0e32" providerId="AD" clId="Web-{E239DD40-C227-6DA8-3CBA-A954A762B9B6}" dt="2025-06-19T01:27:50.006" v="574" actId="20577"/>
        <pc:sldMkLst>
          <pc:docMk/>
          <pc:sldMk cId="2729864316" sldId="264"/>
        </pc:sldMkLst>
        <pc:spChg chg="mod">
          <ac:chgData name="Cao, Luan T" userId="S::luan.cao@dncr.nc.gov::6f723b52-f206-425c-afdc-974385ec0e32" providerId="AD" clId="Web-{E239DD40-C227-6DA8-3CBA-A954A762B9B6}" dt="2025-06-19T01:27:50.006" v="574" actId="20577"/>
          <ac:spMkLst>
            <pc:docMk/>
            <pc:sldMk cId="2729864316" sldId="264"/>
            <ac:spMk id="3" creationId="{5F60A3E8-FBFC-4ACD-5752-DB16C95D2AE1}"/>
          </ac:spMkLst>
        </pc:spChg>
      </pc:sldChg>
      <pc:sldChg chg="modSp">
        <pc:chgData name="Cao, Luan T" userId="S::luan.cao@dncr.nc.gov::6f723b52-f206-425c-afdc-974385ec0e32" providerId="AD" clId="Web-{E239DD40-C227-6DA8-3CBA-A954A762B9B6}" dt="2025-06-19T01:46:45.805" v="856" actId="20577"/>
        <pc:sldMkLst>
          <pc:docMk/>
          <pc:sldMk cId="2772757393" sldId="266"/>
        </pc:sldMkLst>
        <pc:spChg chg="mod">
          <ac:chgData name="Cao, Luan T" userId="S::luan.cao@dncr.nc.gov::6f723b52-f206-425c-afdc-974385ec0e32" providerId="AD" clId="Web-{E239DD40-C227-6DA8-3CBA-A954A762B9B6}" dt="2025-06-19T01:46:45.805" v="856" actId="20577"/>
          <ac:spMkLst>
            <pc:docMk/>
            <pc:sldMk cId="2772757393" sldId="266"/>
            <ac:spMk id="3" creationId="{B75BCD1B-A34D-5B53-CA68-18D216E5573D}"/>
          </ac:spMkLst>
        </pc:spChg>
      </pc:sldChg>
      <pc:sldChg chg="modSp">
        <pc:chgData name="Cao, Luan T" userId="S::luan.cao@dncr.nc.gov::6f723b52-f206-425c-afdc-974385ec0e32" providerId="AD" clId="Web-{E239DD40-C227-6DA8-3CBA-A954A762B9B6}" dt="2025-06-19T01:07:47.907" v="251" actId="20577"/>
        <pc:sldMkLst>
          <pc:docMk/>
          <pc:sldMk cId="507977573" sldId="327"/>
        </pc:sldMkLst>
        <pc:spChg chg="mod">
          <ac:chgData name="Cao, Luan T" userId="S::luan.cao@dncr.nc.gov::6f723b52-f206-425c-afdc-974385ec0e32" providerId="AD" clId="Web-{E239DD40-C227-6DA8-3CBA-A954A762B9B6}" dt="2025-06-19T01:07:47.907" v="251" actId="20577"/>
          <ac:spMkLst>
            <pc:docMk/>
            <pc:sldMk cId="507977573" sldId="327"/>
            <ac:spMk id="2" creationId="{6B4CEDE5-497B-FEA0-95CC-C9C0E0312BCF}"/>
          </ac:spMkLst>
        </pc:spChg>
      </pc:sldChg>
      <pc:sldChg chg="modSp">
        <pc:chgData name="Cao, Luan T" userId="S::luan.cao@dncr.nc.gov::6f723b52-f206-425c-afdc-974385ec0e32" providerId="AD" clId="Web-{E239DD40-C227-6DA8-3CBA-A954A762B9B6}" dt="2025-06-19T01:37:46.521" v="728" actId="20577"/>
        <pc:sldMkLst>
          <pc:docMk/>
          <pc:sldMk cId="3578694731" sldId="329"/>
        </pc:sldMkLst>
        <pc:spChg chg="mod">
          <ac:chgData name="Cao, Luan T" userId="S::luan.cao@dncr.nc.gov::6f723b52-f206-425c-afdc-974385ec0e32" providerId="AD" clId="Web-{E239DD40-C227-6DA8-3CBA-A954A762B9B6}" dt="2025-06-19T01:37:46.521" v="728" actId="20577"/>
          <ac:spMkLst>
            <pc:docMk/>
            <pc:sldMk cId="3578694731" sldId="329"/>
            <ac:spMk id="2" creationId="{01D3B4BB-5BA5-79C3-94B1-5C9CADB5A7E8}"/>
          </ac:spMkLst>
        </pc:spChg>
      </pc:sldChg>
      <pc:sldChg chg="addSp modSp">
        <pc:chgData name="Cao, Luan T" userId="S::luan.cao@dncr.nc.gov::6f723b52-f206-425c-afdc-974385ec0e32" providerId="AD" clId="Web-{E239DD40-C227-6DA8-3CBA-A954A762B9B6}" dt="2025-06-19T01:19:04.599" v="563" actId="20577"/>
        <pc:sldMkLst>
          <pc:docMk/>
          <pc:sldMk cId="3465988290" sldId="330"/>
        </pc:sldMkLst>
        <pc:spChg chg="add mod">
          <ac:chgData name="Cao, Luan T" userId="S::luan.cao@dncr.nc.gov::6f723b52-f206-425c-afdc-974385ec0e32" providerId="AD" clId="Web-{E239DD40-C227-6DA8-3CBA-A954A762B9B6}" dt="2025-06-19T01:17:23.131" v="534" actId="1076"/>
          <ac:spMkLst>
            <pc:docMk/>
            <pc:sldMk cId="3465988290" sldId="330"/>
            <ac:spMk id="2" creationId="{971D9A35-4386-F843-2DEC-0B05BD22425D}"/>
          </ac:spMkLst>
        </pc:spChg>
        <pc:spChg chg="mod">
          <ac:chgData name="Cao, Luan T" userId="S::luan.cao@dncr.nc.gov::6f723b52-f206-425c-afdc-974385ec0e32" providerId="AD" clId="Web-{E239DD40-C227-6DA8-3CBA-A954A762B9B6}" dt="2025-06-19T01:19:04.599" v="563" actId="20577"/>
          <ac:spMkLst>
            <pc:docMk/>
            <pc:sldMk cId="3465988290" sldId="330"/>
            <ac:spMk id="5" creationId="{BDBB0665-3AD9-5AC1-1A30-921C9B0C9399}"/>
          </ac:spMkLst>
        </pc:spChg>
      </pc:sldChg>
      <pc:sldChg chg="modSp">
        <pc:chgData name="Cao, Luan T" userId="S::luan.cao@dncr.nc.gov::6f723b52-f206-425c-afdc-974385ec0e32" providerId="AD" clId="Web-{E239DD40-C227-6DA8-3CBA-A954A762B9B6}" dt="2025-06-19T01:35:59.099" v="667" actId="1076"/>
        <pc:sldMkLst>
          <pc:docMk/>
          <pc:sldMk cId="2838956668" sldId="331"/>
        </pc:sldMkLst>
        <pc:picChg chg="mod">
          <ac:chgData name="Cao, Luan T" userId="S::luan.cao@dncr.nc.gov::6f723b52-f206-425c-afdc-974385ec0e32" providerId="AD" clId="Web-{E239DD40-C227-6DA8-3CBA-A954A762B9B6}" dt="2025-06-19T01:35:59.099" v="667" actId="1076"/>
          <ac:picMkLst>
            <pc:docMk/>
            <pc:sldMk cId="2838956668" sldId="331"/>
            <ac:picMk id="5" creationId="{3E7A7660-C46E-5AF9-951C-E678AC567D6B}"/>
          </ac:picMkLst>
        </pc:picChg>
        <pc:picChg chg="mod">
          <ac:chgData name="Cao, Luan T" userId="S::luan.cao@dncr.nc.gov::6f723b52-f206-425c-afdc-974385ec0e32" providerId="AD" clId="Web-{E239DD40-C227-6DA8-3CBA-A954A762B9B6}" dt="2025-06-19T01:35:54.615" v="665" actId="1076"/>
          <ac:picMkLst>
            <pc:docMk/>
            <pc:sldMk cId="2838956668" sldId="331"/>
            <ac:picMk id="10" creationId="{641A272F-6564-1AB1-86A6-7B9F07A76A0E}"/>
          </ac:picMkLst>
        </pc:picChg>
      </pc:sldChg>
      <pc:sldChg chg="modSp">
        <pc:chgData name="Cao, Luan T" userId="S::luan.cao@dncr.nc.gov::6f723b52-f206-425c-afdc-974385ec0e32" providerId="AD" clId="Web-{E239DD40-C227-6DA8-3CBA-A954A762B9B6}" dt="2025-06-19T00:56:07.788" v="248" actId="20577"/>
        <pc:sldMkLst>
          <pc:docMk/>
          <pc:sldMk cId="1021215272" sldId="332"/>
        </pc:sldMkLst>
        <pc:spChg chg="mod">
          <ac:chgData name="Cao, Luan T" userId="S::luan.cao@dncr.nc.gov::6f723b52-f206-425c-afdc-974385ec0e32" providerId="AD" clId="Web-{E239DD40-C227-6DA8-3CBA-A954A762B9B6}" dt="2025-06-19T00:56:07.788" v="248" actId="20577"/>
          <ac:spMkLst>
            <pc:docMk/>
            <pc:sldMk cId="1021215272" sldId="332"/>
            <ac:spMk id="2" creationId="{ED522B71-6174-D455-9476-552D3B14F6B1}"/>
          </ac:spMkLst>
        </pc:spChg>
      </pc:sldChg>
      <pc:sldChg chg="modSp">
        <pc:chgData name="Cao, Luan T" userId="S::luan.cao@dncr.nc.gov::6f723b52-f206-425c-afdc-974385ec0e32" providerId="AD" clId="Web-{E239DD40-C227-6DA8-3CBA-A954A762B9B6}" dt="2025-06-19T00:47:41.742" v="102" actId="20577"/>
        <pc:sldMkLst>
          <pc:docMk/>
          <pc:sldMk cId="4160527336" sldId="337"/>
        </pc:sldMkLst>
        <pc:spChg chg="mod">
          <ac:chgData name="Cao, Luan T" userId="S::luan.cao@dncr.nc.gov::6f723b52-f206-425c-afdc-974385ec0e32" providerId="AD" clId="Web-{E239DD40-C227-6DA8-3CBA-A954A762B9B6}" dt="2025-06-19T00:47:41.742" v="102" actId="20577"/>
          <ac:spMkLst>
            <pc:docMk/>
            <pc:sldMk cId="4160527336" sldId="337"/>
            <ac:spMk id="5" creationId="{2F3FF613-EDD2-0DA8-A861-45504322F2F5}"/>
          </ac:spMkLst>
        </pc:spChg>
      </pc:sldChg>
      <pc:sldChg chg="modSp">
        <pc:chgData name="Cao, Luan T" userId="S::luan.cao@dncr.nc.gov::6f723b52-f206-425c-afdc-974385ec0e32" providerId="AD" clId="Web-{E239DD40-C227-6DA8-3CBA-A954A762B9B6}" dt="2025-06-19T01:52:21.665" v="901" actId="20577"/>
        <pc:sldMkLst>
          <pc:docMk/>
          <pc:sldMk cId="1272219342" sldId="338"/>
        </pc:sldMkLst>
        <pc:spChg chg="mod">
          <ac:chgData name="Cao, Luan T" userId="S::luan.cao@dncr.nc.gov::6f723b52-f206-425c-afdc-974385ec0e32" providerId="AD" clId="Web-{E239DD40-C227-6DA8-3CBA-A954A762B9B6}" dt="2025-06-19T01:52:21.665" v="901" actId="20577"/>
          <ac:spMkLst>
            <pc:docMk/>
            <pc:sldMk cId="1272219342" sldId="338"/>
            <ac:spMk id="2" creationId="{A2F02C65-C448-3277-0FD4-D6BF5BEDEC2D}"/>
          </ac:spMkLst>
        </pc:spChg>
      </pc:sldChg>
      <pc:sldChg chg="modSp">
        <pc:chgData name="Cao, Luan T" userId="S::luan.cao@dncr.nc.gov::6f723b52-f206-425c-afdc-974385ec0e32" providerId="AD" clId="Web-{E239DD40-C227-6DA8-3CBA-A954A762B9B6}" dt="2025-06-19T01:50:41.805" v="887" actId="20577"/>
        <pc:sldMkLst>
          <pc:docMk/>
          <pc:sldMk cId="2489369495" sldId="339"/>
        </pc:sldMkLst>
        <pc:spChg chg="mod">
          <ac:chgData name="Cao, Luan T" userId="S::luan.cao@dncr.nc.gov::6f723b52-f206-425c-afdc-974385ec0e32" providerId="AD" clId="Web-{E239DD40-C227-6DA8-3CBA-A954A762B9B6}" dt="2025-06-19T01:50:41.805" v="887" actId="20577"/>
          <ac:spMkLst>
            <pc:docMk/>
            <pc:sldMk cId="2489369495" sldId="339"/>
            <ac:spMk id="3" creationId="{78DE422A-277A-289A-A4B5-FF0DD22E645D}"/>
          </ac:spMkLst>
        </pc:spChg>
      </pc:sldChg>
      <pc:sldChg chg="modSp">
        <pc:chgData name="Cao, Luan T" userId="S::luan.cao@dncr.nc.gov::6f723b52-f206-425c-afdc-974385ec0e32" providerId="AD" clId="Web-{E239DD40-C227-6DA8-3CBA-A954A762B9B6}" dt="2025-06-19T01:35:36.958" v="664"/>
        <pc:sldMkLst>
          <pc:docMk/>
          <pc:sldMk cId="3885507382" sldId="347"/>
        </pc:sldMkLst>
        <pc:spChg chg="mod">
          <ac:chgData name="Cao, Luan T" userId="S::luan.cao@dncr.nc.gov::6f723b52-f206-425c-afdc-974385ec0e32" providerId="AD" clId="Web-{E239DD40-C227-6DA8-3CBA-A954A762B9B6}" dt="2025-06-19T01:35:34.021" v="662" actId="20577"/>
          <ac:spMkLst>
            <pc:docMk/>
            <pc:sldMk cId="3885507382" sldId="347"/>
            <ac:spMk id="3" creationId="{0BAEA8E9-F832-43F4-C3E8-81A4A641E93B}"/>
          </ac:spMkLst>
        </pc:spChg>
        <pc:picChg chg="mod">
          <ac:chgData name="Cao, Luan T" userId="S::luan.cao@dncr.nc.gov::6f723b52-f206-425c-afdc-974385ec0e32" providerId="AD" clId="Web-{E239DD40-C227-6DA8-3CBA-A954A762B9B6}" dt="2025-06-19T01:35:35.755" v="663"/>
          <ac:picMkLst>
            <pc:docMk/>
            <pc:sldMk cId="3885507382" sldId="347"/>
            <ac:picMk id="9" creationId="{4DBA3F80-F07D-91F4-AE5E-354031B52993}"/>
          </ac:picMkLst>
        </pc:picChg>
        <pc:picChg chg="mod">
          <ac:chgData name="Cao, Luan T" userId="S::luan.cao@dncr.nc.gov::6f723b52-f206-425c-afdc-974385ec0e32" providerId="AD" clId="Web-{E239DD40-C227-6DA8-3CBA-A954A762B9B6}" dt="2025-06-19T01:35:36.958" v="664"/>
          <ac:picMkLst>
            <pc:docMk/>
            <pc:sldMk cId="3885507382" sldId="347"/>
            <ac:picMk id="10" creationId="{4E69C8A3-E8A6-0494-15EF-F16DCD341623}"/>
          </ac:picMkLst>
        </pc:picChg>
      </pc:sldChg>
      <pc:sldChg chg="addSp modSp">
        <pc:chgData name="Cao, Luan T" userId="S::luan.cao@dncr.nc.gov::6f723b52-f206-425c-afdc-974385ec0e32" providerId="AD" clId="Web-{E239DD40-C227-6DA8-3CBA-A954A762B9B6}" dt="2025-06-19T01:33:54.099" v="616" actId="20577"/>
        <pc:sldMkLst>
          <pc:docMk/>
          <pc:sldMk cId="950850947" sldId="349"/>
        </pc:sldMkLst>
        <pc:spChg chg="add mod">
          <ac:chgData name="Cao, Luan T" userId="S::luan.cao@dncr.nc.gov::6f723b52-f206-425c-afdc-974385ec0e32" providerId="AD" clId="Web-{E239DD40-C227-6DA8-3CBA-A954A762B9B6}" dt="2025-06-19T01:33:45.849" v="612" actId="20577"/>
          <ac:spMkLst>
            <pc:docMk/>
            <pc:sldMk cId="950850947" sldId="349"/>
            <ac:spMk id="4" creationId="{E1CECE01-607F-B003-2223-2BCF4BF13F91}"/>
          </ac:spMkLst>
        </pc:spChg>
        <pc:spChg chg="mod">
          <ac:chgData name="Cao, Luan T" userId="S::luan.cao@dncr.nc.gov::6f723b52-f206-425c-afdc-974385ec0e32" providerId="AD" clId="Web-{E239DD40-C227-6DA8-3CBA-A954A762B9B6}" dt="2025-06-19T01:33:54.099" v="616" actId="20577"/>
          <ac:spMkLst>
            <pc:docMk/>
            <pc:sldMk cId="950850947" sldId="349"/>
            <ac:spMk id="8" creationId="{2CD86D88-8E35-1859-4673-CB20830516A6}"/>
          </ac:spMkLst>
        </pc:spChg>
      </pc:sldChg>
      <pc:sldChg chg="modSp">
        <pc:chgData name="Cao, Luan T" userId="S::luan.cao@dncr.nc.gov::6f723b52-f206-425c-afdc-974385ec0e32" providerId="AD" clId="Web-{E239DD40-C227-6DA8-3CBA-A954A762B9B6}" dt="2025-06-19T01:30:46.568" v="583" actId="20577"/>
        <pc:sldMkLst>
          <pc:docMk/>
          <pc:sldMk cId="3393142771" sldId="350"/>
        </pc:sldMkLst>
        <pc:spChg chg="mod">
          <ac:chgData name="Cao, Luan T" userId="S::luan.cao@dncr.nc.gov::6f723b52-f206-425c-afdc-974385ec0e32" providerId="AD" clId="Web-{E239DD40-C227-6DA8-3CBA-A954A762B9B6}" dt="2025-06-19T01:30:46.568" v="583" actId="20577"/>
          <ac:spMkLst>
            <pc:docMk/>
            <pc:sldMk cId="3393142771" sldId="350"/>
            <ac:spMk id="2" creationId="{BEF8CF4A-1CBB-A724-22DB-D7509A338C2B}"/>
          </ac:spMkLst>
        </pc:spChg>
      </pc:sldChg>
      <pc:sldChg chg="addSp delSp modSp new">
        <pc:chgData name="Cao, Luan T" userId="S::luan.cao@dncr.nc.gov::6f723b52-f206-425c-afdc-974385ec0e32" providerId="AD" clId="Web-{E239DD40-C227-6DA8-3CBA-A954A762B9B6}" dt="2025-06-19T01:34:53.880" v="652" actId="1076"/>
        <pc:sldMkLst>
          <pc:docMk/>
          <pc:sldMk cId="1150372430" sldId="354"/>
        </pc:sldMkLst>
        <pc:spChg chg="del">
          <ac:chgData name="Cao, Luan T" userId="S::luan.cao@dncr.nc.gov::6f723b52-f206-425c-afdc-974385ec0e32" providerId="AD" clId="Web-{E239DD40-C227-6DA8-3CBA-A954A762B9B6}" dt="2025-06-19T00:35:47.571" v="22"/>
          <ac:spMkLst>
            <pc:docMk/>
            <pc:sldMk cId="1150372430" sldId="354"/>
            <ac:spMk id="2" creationId="{1D4C7733-BE5A-74DB-B101-AC787BCE0A7E}"/>
          </ac:spMkLst>
        </pc:spChg>
        <pc:spChg chg="del">
          <ac:chgData name="Cao, Luan T" userId="S::luan.cao@dncr.nc.gov::6f723b52-f206-425c-afdc-974385ec0e32" providerId="AD" clId="Web-{E239DD40-C227-6DA8-3CBA-A954A762B9B6}" dt="2025-06-19T00:35:46.696" v="21"/>
          <ac:spMkLst>
            <pc:docMk/>
            <pc:sldMk cId="1150372430" sldId="354"/>
            <ac:spMk id="3" creationId="{8548C761-140C-6220-5930-F561D6367211}"/>
          </ac:spMkLst>
        </pc:spChg>
        <pc:spChg chg="mod">
          <ac:chgData name="Cao, Luan T" userId="S::luan.cao@dncr.nc.gov::6f723b52-f206-425c-afdc-974385ec0e32" providerId="AD" clId="Web-{E239DD40-C227-6DA8-3CBA-A954A762B9B6}" dt="2025-06-19T00:35:44.477" v="20" actId="20577"/>
          <ac:spMkLst>
            <pc:docMk/>
            <pc:sldMk cId="1150372430" sldId="354"/>
            <ac:spMk id="4" creationId="{431CC99A-6064-3417-F940-7B0B9C1FF7F7}"/>
          </ac:spMkLst>
        </pc:spChg>
        <pc:spChg chg="add mod">
          <ac:chgData name="Cao, Luan T" userId="S::luan.cao@dncr.nc.gov::6f723b52-f206-425c-afdc-974385ec0e32" providerId="AD" clId="Web-{E239DD40-C227-6DA8-3CBA-A954A762B9B6}" dt="2025-06-19T01:34:53.880" v="652" actId="1076"/>
          <ac:spMkLst>
            <pc:docMk/>
            <pc:sldMk cId="1150372430" sldId="354"/>
            <ac:spMk id="13" creationId="{8AF8EBDB-E9D8-1C99-2EEF-76BE068B78BE}"/>
          </ac:spMkLst>
        </pc:spChg>
        <pc:picChg chg="add del mod">
          <ac:chgData name="Cao, Luan T" userId="S::luan.cao@dncr.nc.gov::6f723b52-f206-425c-afdc-974385ec0e32" providerId="AD" clId="Web-{E239DD40-C227-6DA8-3CBA-A954A762B9B6}" dt="2025-06-19T00:45:50.877" v="86"/>
          <ac:picMkLst>
            <pc:docMk/>
            <pc:sldMk cId="1150372430" sldId="354"/>
            <ac:picMk id="7" creationId="{3E3635E0-9409-E019-C384-8EFC73D03C0A}"/>
          </ac:picMkLst>
        </pc:picChg>
        <pc:picChg chg="add del mod">
          <ac:chgData name="Cao, Luan T" userId="S::luan.cao@dncr.nc.gov::6f723b52-f206-425c-afdc-974385ec0e32" providerId="AD" clId="Web-{E239DD40-C227-6DA8-3CBA-A954A762B9B6}" dt="2025-06-19T00:45:26.674" v="79"/>
          <ac:picMkLst>
            <pc:docMk/>
            <pc:sldMk cId="1150372430" sldId="354"/>
            <ac:picMk id="8" creationId="{64346052-063B-0104-2200-9123C8C9BDD9}"/>
          </ac:picMkLst>
        </pc:picChg>
        <pc:picChg chg="add del mod">
          <ac:chgData name="Cao, Luan T" userId="S::luan.cao@dncr.nc.gov::6f723b52-f206-425c-afdc-974385ec0e32" providerId="AD" clId="Web-{E239DD40-C227-6DA8-3CBA-A954A762B9B6}" dt="2025-06-19T00:45:21.674" v="75"/>
          <ac:picMkLst>
            <pc:docMk/>
            <pc:sldMk cId="1150372430" sldId="354"/>
            <ac:picMk id="9" creationId="{7D6E60B3-30F7-ED73-60CD-E298025AF2E8}"/>
          </ac:picMkLst>
        </pc:picChg>
        <pc:picChg chg="add del mod">
          <ac:chgData name="Cao, Luan T" userId="S::luan.cao@dncr.nc.gov::6f723b52-f206-425c-afdc-974385ec0e32" providerId="AD" clId="Web-{E239DD40-C227-6DA8-3CBA-A954A762B9B6}" dt="2025-06-19T00:45:24.877" v="78"/>
          <ac:picMkLst>
            <pc:docMk/>
            <pc:sldMk cId="1150372430" sldId="354"/>
            <ac:picMk id="10" creationId="{D68545E2-6D4C-E185-ACE6-79486C3C101B}"/>
          </ac:picMkLst>
        </pc:picChg>
        <pc:picChg chg="add mod">
          <ac:chgData name="Cao, Luan T" userId="S::luan.cao@dncr.nc.gov::6f723b52-f206-425c-afdc-974385ec0e32" providerId="AD" clId="Web-{E239DD40-C227-6DA8-3CBA-A954A762B9B6}" dt="2025-06-19T00:45:48.112" v="84" actId="1076"/>
          <ac:picMkLst>
            <pc:docMk/>
            <pc:sldMk cId="1150372430" sldId="354"/>
            <ac:picMk id="11" creationId="{36AC9581-5FBA-F9AA-5CDE-FA210E88DC78}"/>
          </ac:picMkLst>
        </pc:picChg>
        <pc:picChg chg="add mod">
          <ac:chgData name="Cao, Luan T" userId="S::luan.cao@dncr.nc.gov::6f723b52-f206-425c-afdc-974385ec0e32" providerId="AD" clId="Web-{E239DD40-C227-6DA8-3CBA-A954A762B9B6}" dt="2025-06-19T00:46:09.549" v="92" actId="1076"/>
          <ac:picMkLst>
            <pc:docMk/>
            <pc:sldMk cId="1150372430" sldId="354"/>
            <ac:picMk id="12" creationId="{D05D757A-4E74-0C44-C9E3-49A11014F269}"/>
          </ac:picMkLst>
        </pc:picChg>
      </pc:sldChg>
    </pc:docChg>
  </pc:docChgLst>
  <pc:docChgLst>
    <pc:chgData name="Stephens, James T" userId="S::james.t.stephens@dncr.nc.gov::be28384c-d7f4-4456-9c0f-ac00eaf4dacb" providerId="AD" clId="Web-{9F5C402C-8AD9-E64F-34D7-1ADD80ABE220}"/>
    <pc:docChg chg="modSld">
      <pc:chgData name="Stephens, James T" userId="S::james.t.stephens@dncr.nc.gov::be28384c-d7f4-4456-9c0f-ac00eaf4dacb" providerId="AD" clId="Web-{9F5C402C-8AD9-E64F-34D7-1ADD80ABE220}" dt="2025-06-16T01:31:21.760" v="295"/>
      <pc:docMkLst>
        <pc:docMk/>
      </pc:docMkLst>
      <pc:sldChg chg="addSp delSp modSp mod modClrScheme chgLayout modNotes">
        <pc:chgData name="Stephens, James T" userId="S::james.t.stephens@dncr.nc.gov::be28384c-d7f4-4456-9c0f-ac00eaf4dacb" providerId="AD" clId="Web-{9F5C402C-8AD9-E64F-34D7-1ADD80ABE220}" dt="2025-06-16T01:18:10.803" v="275"/>
        <pc:sldMkLst>
          <pc:docMk/>
          <pc:sldMk cId="1057242576" sldId="334"/>
        </pc:sldMkLst>
        <pc:spChg chg="mod ord">
          <ac:chgData name="Stephens, James T" userId="S::james.t.stephens@dncr.nc.gov::be28384c-d7f4-4456-9c0f-ac00eaf4dacb" providerId="AD" clId="Web-{9F5C402C-8AD9-E64F-34D7-1ADD80ABE220}" dt="2025-06-15T23:02:49.117" v="3"/>
          <ac:spMkLst>
            <pc:docMk/>
            <pc:sldMk cId="1057242576" sldId="334"/>
            <ac:spMk id="2" creationId="{FF49C8EA-0D62-44F3-ED2B-6B996E3AE8EB}"/>
          </ac:spMkLst>
        </pc:spChg>
        <pc:spChg chg="mod ord">
          <ac:chgData name="Stephens, James T" userId="S::james.t.stephens@dncr.nc.gov::be28384c-d7f4-4456-9c0f-ac00eaf4dacb" providerId="AD" clId="Web-{9F5C402C-8AD9-E64F-34D7-1ADD80ABE220}" dt="2025-06-15T23:02:49.117" v="3"/>
          <ac:spMkLst>
            <pc:docMk/>
            <pc:sldMk cId="1057242576" sldId="334"/>
            <ac:spMk id="3" creationId="{8861E96A-5FA6-9FE9-CFAA-91BA298F7997}"/>
          </ac:spMkLst>
        </pc:spChg>
        <pc:spChg chg="mod ord">
          <ac:chgData name="Stephens, James T" userId="S::james.t.stephens@dncr.nc.gov::be28384c-d7f4-4456-9c0f-ac00eaf4dacb" providerId="AD" clId="Web-{9F5C402C-8AD9-E64F-34D7-1ADD80ABE220}" dt="2025-06-16T00:41:03.812" v="17" actId="1076"/>
          <ac:spMkLst>
            <pc:docMk/>
            <pc:sldMk cId="1057242576" sldId="334"/>
            <ac:spMk id="5" creationId="{7258090F-41A4-1EEC-4468-01C0DBF65230}"/>
          </ac:spMkLst>
        </pc:spChg>
        <pc:spChg chg="mod ord">
          <ac:chgData name="Stephens, James T" userId="S::james.t.stephens@dncr.nc.gov::be28384c-d7f4-4456-9c0f-ac00eaf4dacb" providerId="AD" clId="Web-{9F5C402C-8AD9-E64F-34D7-1ADD80ABE220}" dt="2025-06-15T23:02:49.117" v="3"/>
          <ac:spMkLst>
            <pc:docMk/>
            <pc:sldMk cId="1057242576" sldId="334"/>
            <ac:spMk id="6" creationId="{3FF69094-685F-208D-101F-C73148B4BBF1}"/>
          </ac:spMkLst>
        </pc:spChg>
        <pc:graphicFrameChg chg="mod topLvl modGraphic">
          <ac:chgData name="Stephens, James T" userId="S::james.t.stephens@dncr.nc.gov::be28384c-d7f4-4456-9c0f-ac00eaf4dacb" providerId="AD" clId="Web-{9F5C402C-8AD9-E64F-34D7-1ADD80ABE220}" dt="2025-06-15T23:52:51.887" v="16"/>
          <ac:graphicFrameMkLst>
            <pc:docMk/>
            <pc:sldMk cId="1057242576" sldId="334"/>
            <ac:graphicFrameMk id="7" creationId="{5997E4FD-6970-1596-DB8E-1A8BBFDA90E7}"/>
          </ac:graphicFrameMkLst>
        </pc:graphicFrameChg>
      </pc:sldChg>
      <pc:sldChg chg="modNotes">
        <pc:chgData name="Stephens, James T" userId="S::james.t.stephens@dncr.nc.gov::be28384c-d7f4-4456-9c0f-ac00eaf4dacb" providerId="AD" clId="Web-{9F5C402C-8AD9-E64F-34D7-1ADD80ABE220}" dt="2025-06-16T01:31:21.760" v="295"/>
        <pc:sldMkLst>
          <pc:docMk/>
          <pc:sldMk cId="1814701059" sldId="335"/>
        </pc:sldMkLst>
      </pc:sldChg>
      <pc:sldChg chg="addSp modSp modNotes">
        <pc:chgData name="Stephens, James T" userId="S::james.t.stephens@dncr.nc.gov::be28384c-d7f4-4456-9c0f-ac00eaf4dacb" providerId="AD" clId="Web-{9F5C402C-8AD9-E64F-34D7-1ADD80ABE220}" dt="2025-06-16T01:12:58.989" v="199"/>
        <pc:sldMkLst>
          <pc:docMk/>
          <pc:sldMk cId="481432692" sldId="336"/>
        </pc:sldMkLst>
        <pc:spChg chg="mod">
          <ac:chgData name="Stephens, James T" userId="S::james.t.stephens@dncr.nc.gov::be28384c-d7f4-4456-9c0f-ac00eaf4dacb" providerId="AD" clId="Web-{9F5C402C-8AD9-E64F-34D7-1ADD80ABE220}" dt="2025-06-15T23:49:09.169" v="13" actId="20577"/>
          <ac:spMkLst>
            <pc:docMk/>
            <pc:sldMk cId="481432692" sldId="336"/>
            <ac:spMk id="6" creationId="{46506FC7-0C15-7C75-A249-B5855F7AD8F6}"/>
          </ac:spMkLst>
        </pc:spChg>
        <pc:graphicFrameChg chg="mod topLvl modGraphic">
          <ac:chgData name="Stephens, James T" userId="S::james.t.stephens@dncr.nc.gov::be28384c-d7f4-4456-9c0f-ac00eaf4dacb" providerId="AD" clId="Web-{9F5C402C-8AD9-E64F-34D7-1ADD80ABE220}" dt="2025-06-15T23:48:49.200" v="12"/>
          <ac:graphicFrameMkLst>
            <pc:docMk/>
            <pc:sldMk cId="481432692" sldId="336"/>
            <ac:graphicFrameMk id="7" creationId="{0E042DB3-11E0-EC61-83A1-ADDBCD034AD9}"/>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ncconnect.sharepoint.com/sites/ArchivesandHistory/Shared%20Documents/2025%20ER%20Workshop/2025_ER-Workshop_Session1_Pie%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ncconnect.sharepoint.com/sites/ArchivesandHistory/Shared%20Documents/2025%20ER%20Workshop/2025_ER-Workshop_Session1_ColumnClustered.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ER Library</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B71-4EB2-BD92-1113A5C75A10}"/>
              </c:ext>
            </c:extLst>
          </c:dPt>
          <c:dPt>
            <c:idx val="1"/>
            <c:bubble3D val="0"/>
            <c:spPr>
              <a:solidFill>
                <a:schemeClr val="tx2"/>
              </a:solidFill>
              <a:ln w="19050">
                <a:solidFill>
                  <a:schemeClr val="lt1"/>
                </a:solidFill>
              </a:ln>
              <a:effectLst/>
            </c:spPr>
            <c:extLst>
              <c:ext xmlns:c16="http://schemas.microsoft.com/office/drawing/2014/chart" uri="{C3380CC4-5D6E-409C-BE32-E72D297353CC}">
                <c16:uniqueId val="{00000003-5B71-4EB2-BD92-1113A5C75A1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B71-4EB2-BD92-1113A5C75A1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B71-4EB2-BD92-1113A5C75A10}"/>
              </c:ext>
            </c:extLst>
          </c:dPt>
          <c:cat>
            <c:strRef>
              <c:f>Sheet1!$A$2:$A$5</c:f>
              <c:strCache>
                <c:ptCount val="4"/>
                <c:pt idx="0">
                  <c:v>Already digitized</c:v>
                </c:pt>
                <c:pt idx="1">
                  <c:v>Needs scanning</c:v>
                </c:pt>
                <c:pt idx="2">
                  <c:v>Missing letters</c:v>
                </c:pt>
                <c:pt idx="3">
                  <c:v>Missing reports</c:v>
                </c:pt>
              </c:strCache>
            </c:strRef>
          </c:cat>
          <c:val>
            <c:numRef>
              <c:f>Sheet1!$B$2:$B$5</c:f>
              <c:numCache>
                <c:formatCode>General</c:formatCode>
                <c:ptCount val="4"/>
                <c:pt idx="0">
                  <c:v>1080</c:v>
                </c:pt>
                <c:pt idx="1">
                  <c:v>220</c:v>
                </c:pt>
                <c:pt idx="2">
                  <c:v>60</c:v>
                </c:pt>
                <c:pt idx="3">
                  <c:v>40</c:v>
                </c:pt>
              </c:numCache>
            </c:numRef>
          </c:val>
          <c:extLst>
            <c:ext xmlns:c16="http://schemas.microsoft.com/office/drawing/2014/chart" uri="{C3380CC4-5D6E-409C-BE32-E72D297353CC}">
              <c16:uniqueId val="{00000000-D776-43C1-8E3C-DBBB79F93EA7}"/>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2024</c:v>
                </c:pt>
              </c:strCache>
            </c:strRef>
          </c:tx>
          <c:spPr>
            <a:solidFill>
              <a:schemeClr val="accent1"/>
            </a:solidFill>
            <a:ln>
              <a:noFill/>
            </a:ln>
            <a:effectLst/>
          </c:spPr>
          <c:invertIfNegative val="0"/>
          <c:cat>
            <c:strRef>
              <c:f>Sheet1!$A$2:$A$4</c:f>
              <c:strCache>
                <c:ptCount val="3"/>
                <c:pt idx="0">
                  <c:v>Total</c:v>
                </c:pt>
                <c:pt idx="1">
                  <c:v>Missing letters</c:v>
                </c:pt>
                <c:pt idx="2">
                  <c:v>Missing reports</c:v>
                </c:pt>
              </c:strCache>
            </c:strRef>
          </c:cat>
          <c:val>
            <c:numRef>
              <c:f>Sheet1!$B$2:$B$4</c:f>
              <c:numCache>
                <c:formatCode>General</c:formatCode>
                <c:ptCount val="3"/>
                <c:pt idx="0">
                  <c:v>320</c:v>
                </c:pt>
                <c:pt idx="1">
                  <c:v>60</c:v>
                </c:pt>
                <c:pt idx="2">
                  <c:v>40</c:v>
                </c:pt>
              </c:numCache>
            </c:numRef>
          </c:val>
          <c:extLst>
            <c:ext xmlns:c16="http://schemas.microsoft.com/office/drawing/2014/chart" uri="{C3380CC4-5D6E-409C-BE32-E72D297353CC}">
              <c16:uniqueId val="{00000000-DAB5-4320-85C0-AE15E19A5B75}"/>
            </c:ext>
          </c:extLst>
        </c:ser>
        <c:ser>
          <c:idx val="1"/>
          <c:order val="1"/>
          <c:tx>
            <c:strRef>
              <c:f>Sheet1!$C$1</c:f>
              <c:strCache>
                <c:ptCount val="1"/>
                <c:pt idx="0">
                  <c:v>2025</c:v>
                </c:pt>
              </c:strCache>
            </c:strRef>
          </c:tx>
          <c:spPr>
            <a:solidFill>
              <a:schemeClr val="tx2"/>
            </a:solidFill>
            <a:ln>
              <a:noFill/>
            </a:ln>
            <a:effectLst/>
          </c:spPr>
          <c:invertIfNegative val="0"/>
          <c:cat>
            <c:strRef>
              <c:f>Sheet1!$A$2:$A$4</c:f>
              <c:strCache>
                <c:ptCount val="3"/>
                <c:pt idx="0">
                  <c:v>Total</c:v>
                </c:pt>
                <c:pt idx="1">
                  <c:v>Missing letters</c:v>
                </c:pt>
                <c:pt idx="2">
                  <c:v>Missing reports</c:v>
                </c:pt>
              </c:strCache>
            </c:strRef>
          </c:cat>
          <c:val>
            <c:numRef>
              <c:f>Sheet1!$C$2:$C$4</c:f>
              <c:numCache>
                <c:formatCode>General</c:formatCode>
                <c:ptCount val="3"/>
                <c:pt idx="0">
                  <c:v>46</c:v>
                </c:pt>
                <c:pt idx="1">
                  <c:v>26</c:v>
                </c:pt>
                <c:pt idx="2">
                  <c:v>18</c:v>
                </c:pt>
              </c:numCache>
            </c:numRef>
          </c:val>
          <c:extLst>
            <c:ext xmlns:c16="http://schemas.microsoft.com/office/drawing/2014/chart" uri="{C3380CC4-5D6E-409C-BE32-E72D297353CC}">
              <c16:uniqueId val="{00000001-DAB5-4320-85C0-AE15E19A5B75}"/>
            </c:ext>
          </c:extLst>
        </c:ser>
        <c:dLbls>
          <c:showLegendKey val="0"/>
          <c:showVal val="0"/>
          <c:showCatName val="0"/>
          <c:showSerName val="0"/>
          <c:showPercent val="0"/>
          <c:showBubbleSize val="0"/>
        </c:dLbls>
        <c:gapWidth val="219"/>
        <c:overlap val="-27"/>
        <c:axId val="1917252431"/>
        <c:axId val="1917251471"/>
      </c:barChart>
      <c:catAx>
        <c:axId val="1917252431"/>
        <c:scaling>
          <c:orientation val="minMax"/>
        </c:scaling>
        <c:delete val="0"/>
        <c:axPos val="b"/>
        <c:numFmt formatCode="General" sourceLinked="1"/>
        <c:majorTickMark val="none"/>
        <c:minorTickMark val="none"/>
        <c:tickLblPos val="nextTo"/>
        <c:spPr>
          <a:noFill/>
          <a:ln w="9525" cap="flat" cmpd="sng" algn="ctr">
            <a:solidFill>
              <a:schemeClr val="accent2"/>
            </a:solidFill>
            <a:round/>
          </a:ln>
          <a:effectLst/>
        </c:spPr>
        <c:txPr>
          <a:bodyPr rot="-60000000" spcFirstLastPara="1" vertOverflow="ellipsis" vert="horz" wrap="square" anchor="ctr" anchorCtr="1"/>
          <a:lstStyle/>
          <a:p>
            <a:pPr>
              <a:defRPr sz="1197" b="0" i="0" u="none" strike="noStrike" kern="1200" baseline="0">
                <a:solidFill>
                  <a:schemeClr val="accent2"/>
                </a:solidFill>
                <a:latin typeface="+mn-lt"/>
                <a:ea typeface="+mn-ea"/>
                <a:cs typeface="+mn-cs"/>
              </a:defRPr>
            </a:pPr>
            <a:endParaRPr lang="en-US"/>
          </a:p>
        </c:txPr>
        <c:crossAx val="1917251471"/>
        <c:crosses val="autoZero"/>
        <c:auto val="1"/>
        <c:lblAlgn val="ctr"/>
        <c:lblOffset val="100"/>
        <c:noMultiLvlLbl val="0"/>
      </c:catAx>
      <c:valAx>
        <c:axId val="1917251471"/>
        <c:scaling>
          <c:orientation val="minMax"/>
        </c:scaling>
        <c:delete val="0"/>
        <c:axPos val="l"/>
        <c:majorGridlines>
          <c:spPr>
            <a:ln w="9525" cap="flat" cmpd="sng" algn="ctr">
              <a:solidFill>
                <a:schemeClr val="accent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2"/>
                </a:solidFill>
                <a:latin typeface="+mn-lt"/>
                <a:ea typeface="+mn-ea"/>
                <a:cs typeface="+mn-cs"/>
              </a:defRPr>
            </a:pPr>
            <a:endParaRPr lang="en-US"/>
          </a:p>
        </c:txPr>
        <c:crossAx val="1917252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accent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4E_3F043DD0.xml><?xml version="1.0" encoding="utf-8"?>
<p188:cmLst xmlns:a="http://schemas.openxmlformats.org/drawingml/2006/main" xmlns:r="http://schemas.openxmlformats.org/officeDocument/2006/relationships" xmlns:p188="http://schemas.microsoft.com/office/powerpoint/2018/8/main">
  <p188:cm id="{7715B204-0A30-4E2F-B2FD-8412E50F88A7}" authorId="{DCFECD99-5EFC-5F0D-87F7-077269C77621}" status="resolved" created="2025-06-17T15:25:19.671" complete="100000">
    <ac:deMkLst xmlns:ac="http://schemas.microsoft.com/office/drawing/2013/main/command">
      <pc:docMk xmlns:pc="http://schemas.microsoft.com/office/powerpoint/2013/main/command"/>
      <pc:sldMk xmlns:pc="http://schemas.microsoft.com/office/powerpoint/2013/main/command" cId="1057242576" sldId="334"/>
      <ac:spMk id="6" creationId="{3FF69094-685F-208D-101F-C73148B4BBF1}"/>
    </ac:deMkLst>
    <p188:txBody>
      <a:bodyPr/>
      <a:lstStyle/>
      <a:p>
        <a:r>
          <a:rPr lang="en-US"/>
          <a:t>Write out HSSR  &amp; “in Library”
Note that the project started in 2018 you came on the scene in 2024 and that’s when you started w 320
Spell out DOE</a:t>
        </a:r>
      </a:p>
    </p188:txBody>
  </p188:cm>
</p188:cmLst>
</file>

<file path=ppt/comments/modernComment_150_1CB21474.xml><?xml version="1.0" encoding="utf-8"?>
<p188:cmLst xmlns:a="http://schemas.openxmlformats.org/drawingml/2006/main" xmlns:r="http://schemas.openxmlformats.org/officeDocument/2006/relationships" xmlns:p188="http://schemas.microsoft.com/office/powerpoint/2018/8/main">
  <p188:cm id="{0D2E64AC-DAEA-4FA1-9820-E670E4870DB4}" authorId="{DCFECD99-5EFC-5F0D-87F7-077269C77621}" created="2025-06-19T13:25:58.731">
    <ac:txMkLst xmlns:ac="http://schemas.microsoft.com/office/drawing/2013/main/command">
      <pc:docMk xmlns:pc="http://schemas.microsoft.com/office/powerpoint/2013/main/command"/>
      <pc:sldMk xmlns:pc="http://schemas.microsoft.com/office/powerpoint/2013/main/command" cId="481432692" sldId="336"/>
      <ac:spMk id="6" creationId="{46506FC7-0C15-7C75-A249-B5855F7AD8F6}"/>
      <ac:txMk cp="0" len="17">
        <ac:context len="18" hash="3814338303"/>
      </ac:txMk>
    </ac:txMkLst>
    <p188:pos x="6774656" y="261937"/>
    <p188:txBody>
      <a:bodyPr/>
      <a:lstStyle/>
      <a:p>
        <a:r>
          <a:rPr lang="en-US"/>
          <a:t>Change this to reflect what is being show - based on the presentation this should read something like Reports requireing digitization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9AF4BF-9102-4CEB-B3C5-20664684BF97}" type="datetimeFigureOut">
              <a:t>6/19/2025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2A174B-458E-4CA2-9993-9DE71C7DF139}" type="slidenum">
              <a:t>‹#›</a:t>
            </a:fld>
            <a:endParaRPr lang="en-US"/>
          </a:p>
        </p:txBody>
      </p:sp>
    </p:spTree>
    <p:extLst>
      <p:ext uri="{BB962C8B-B14F-4D97-AF65-F5344CB8AC3E}">
        <p14:creationId xmlns:p14="http://schemas.microsoft.com/office/powerpoint/2010/main" val="1959413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mailto:envrionmental.review@dncr.nc.gov"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62000" y="1066800"/>
            <a:ext cx="6019800" cy="7620000"/>
          </a:xfrm>
        </p:spPr>
        <p:txBody>
          <a:bodyPr/>
          <a:lstStyle/>
          <a:p>
            <a:endParaRPr lang="en-US"/>
          </a:p>
          <a:p>
            <a:r>
              <a:rPr lang="en-US"/>
              <a:t>Please hold your questions until the end of the presentation. If you happen to think of any after we have concluded, you are welcome to bring them up during the panel discussion. </a:t>
            </a:r>
          </a:p>
          <a:p>
            <a:endParaRPr lang="en-US"/>
          </a:p>
          <a:p>
            <a:endParaRPr lang="en-US"/>
          </a:p>
          <a:p>
            <a:r>
              <a:rPr lang="en-US" i="1"/>
              <a:t>Photo - </a:t>
            </a:r>
            <a:r>
              <a:rPr lang="en-US" sz="1200" i="1">
                <a:solidFill>
                  <a:schemeClr val="bg2">
                    <a:lumMod val="75000"/>
                  </a:schemeClr>
                </a:solidFill>
              </a:rPr>
              <a:t>A Map of North Carolina c. 1832, By A. Finley, Young &amp; </a:t>
            </a:r>
            <a:r>
              <a:rPr lang="en-US" sz="1200" i="1" err="1">
                <a:solidFill>
                  <a:schemeClr val="bg2">
                    <a:lumMod val="75000"/>
                  </a:schemeClr>
                </a:solidFill>
              </a:rPr>
              <a:t>Delleker</a:t>
            </a:r>
            <a:r>
              <a:rPr lang="en-US" sz="1200" i="1">
                <a:solidFill>
                  <a:schemeClr val="bg2">
                    <a:lumMod val="75000"/>
                  </a:schemeClr>
                </a:solidFill>
              </a:rPr>
              <a:t>, SC (https://dc.lib.unc.edu/cdm/singleitem/collection/ncmaps/id/623/rec/38)</a:t>
            </a:r>
          </a:p>
          <a:p>
            <a:endParaRPr lang="en-US" i="1"/>
          </a:p>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3</a:t>
            </a:fld>
            <a:endParaRPr lang="en-US"/>
          </a:p>
        </p:txBody>
      </p:sp>
    </p:spTree>
    <p:extLst>
      <p:ext uri="{BB962C8B-B14F-4D97-AF65-F5344CB8AC3E}">
        <p14:creationId xmlns:p14="http://schemas.microsoft.com/office/powerpoint/2010/main" val="42209053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Slide  - Verbatim</a:t>
            </a:r>
          </a:p>
        </p:txBody>
      </p:sp>
      <p:sp>
        <p:nvSpPr>
          <p:cNvPr id="4" name="Slide Number Placeholder 3"/>
          <p:cNvSpPr>
            <a:spLocks noGrp="1"/>
          </p:cNvSpPr>
          <p:nvPr>
            <p:ph type="sldNum" sz="quarter" idx="5"/>
          </p:nvPr>
        </p:nvSpPr>
        <p:spPr/>
        <p:txBody>
          <a:bodyPr/>
          <a:lstStyle/>
          <a:p>
            <a:fld id="{772A174B-458E-4CA2-9993-9DE71C7DF139}" type="slidenum">
              <a:rPr lang="en-US" smtClean="0"/>
              <a:t>20</a:t>
            </a:fld>
            <a:endParaRPr lang="en-US"/>
          </a:p>
        </p:txBody>
      </p:sp>
    </p:spTree>
    <p:extLst>
      <p:ext uri="{BB962C8B-B14F-4D97-AF65-F5344CB8AC3E}">
        <p14:creationId xmlns:p14="http://schemas.microsoft.com/office/powerpoint/2010/main" val="2524922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 just want to give a quick overview of the ER </a:t>
            </a:r>
            <a:r>
              <a:rPr lang="en-US" err="1">
                <a:ea typeface="Calibri"/>
                <a:cs typeface="Calibri"/>
              </a:rPr>
              <a:t>sbumission</a:t>
            </a:r>
            <a:r>
              <a:rPr lang="en-US">
                <a:ea typeface="Calibri"/>
                <a:cs typeface="Calibri"/>
              </a:rPr>
              <a:t> process and expectations. First off, please be sure to checkout our project checklist on our website. We do not believe anything is optional within the checklist and we will turn around projects if we do not have the requested information. I will discuss that later in this presentation. All projects should be submitted to our environmental review email inbox at </a:t>
            </a:r>
            <a:r>
              <a:rPr lang="en-US">
                <a:ea typeface="Calibri"/>
                <a:cs typeface="Calibri"/>
                <a:hlinkClick r:id="rId3"/>
              </a:rPr>
              <a:t>envrionmental.review@dncr.nc.gov</a:t>
            </a:r>
            <a:r>
              <a:rPr lang="en-US">
                <a:ea typeface="Calibri"/>
                <a:cs typeface="Calibri"/>
              </a:rPr>
              <a:t>. If you are submitting​​ project materials via the regular mail, please make sure you address Renee Gledhill-Earley. Sending projects to reviewers, Renee Gledhill-Earley, Ramona Bartos or Dr. Darin Waters will cause delays as they have to turn around and route the projects back to me. We outline the submittal process in our checklist and all of our letters. </a:t>
            </a:r>
          </a:p>
        </p:txBody>
      </p:sp>
      <p:sp>
        <p:nvSpPr>
          <p:cNvPr id="4" name="Slide Number Placeholder 3"/>
          <p:cNvSpPr>
            <a:spLocks noGrp="1"/>
          </p:cNvSpPr>
          <p:nvPr>
            <p:ph type="sldNum" sz="quarter" idx="5"/>
          </p:nvPr>
        </p:nvSpPr>
        <p:spPr/>
        <p:txBody>
          <a:bodyPr/>
          <a:lstStyle/>
          <a:p>
            <a:fld id="{772A174B-458E-4CA2-9993-9DE71C7DF139}" type="slidenum">
              <a:t>21</a:t>
            </a:fld>
            <a:endParaRPr lang="en-US"/>
          </a:p>
        </p:txBody>
      </p:sp>
    </p:spTree>
    <p:extLst>
      <p:ext uri="{BB962C8B-B14F-4D97-AF65-F5344CB8AC3E}">
        <p14:creationId xmlns:p14="http://schemas.microsoft.com/office/powerpoint/2010/main" val="854785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 also wanted to outline the reasons why submissions are rejected. Until we receive all required information, we do not start the 30 calendar-day review period. Our top rejection reasons are.... [read the things]. </a:t>
            </a:r>
          </a:p>
        </p:txBody>
      </p:sp>
      <p:sp>
        <p:nvSpPr>
          <p:cNvPr id="4" name="Slide Number Placeholder 3"/>
          <p:cNvSpPr>
            <a:spLocks noGrp="1"/>
          </p:cNvSpPr>
          <p:nvPr>
            <p:ph type="sldNum" sz="quarter" idx="5"/>
          </p:nvPr>
        </p:nvSpPr>
        <p:spPr/>
        <p:txBody>
          <a:bodyPr/>
          <a:lstStyle/>
          <a:p>
            <a:fld id="{772A174B-458E-4CA2-9993-9DE71C7DF139}" type="slidenum">
              <a:rPr lang="en-US"/>
              <a:t>22</a:t>
            </a:fld>
            <a:endParaRPr lang="en-US"/>
          </a:p>
        </p:txBody>
      </p:sp>
    </p:spTree>
    <p:extLst>
      <p:ext uri="{BB962C8B-B14F-4D97-AF65-F5344CB8AC3E}">
        <p14:creationId xmlns:p14="http://schemas.microsoft.com/office/powerpoint/2010/main" val="777399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Use the most recent form! We just updated them this week! https://www.hpo.nc.gov/environmental-review/environmental-review-project-submittal/forms-guidance-and-toolkits</a:t>
            </a:r>
          </a:p>
        </p:txBody>
      </p:sp>
      <p:sp>
        <p:nvSpPr>
          <p:cNvPr id="4" name="Slide Number Placeholder 3"/>
          <p:cNvSpPr>
            <a:spLocks noGrp="1"/>
          </p:cNvSpPr>
          <p:nvPr>
            <p:ph type="sldNum" sz="quarter" idx="5"/>
          </p:nvPr>
        </p:nvSpPr>
        <p:spPr/>
        <p:txBody>
          <a:bodyPr/>
          <a:lstStyle/>
          <a:p>
            <a:fld id="{772A174B-458E-4CA2-9993-9DE71C7DF139}" type="slidenum">
              <a:rPr lang="en-US"/>
              <a:t>25</a:t>
            </a:fld>
            <a:endParaRPr lang="en-US"/>
          </a:p>
        </p:txBody>
      </p:sp>
    </p:spTree>
    <p:extLst>
      <p:ext uri="{BB962C8B-B14F-4D97-AF65-F5344CB8AC3E}">
        <p14:creationId xmlns:p14="http://schemas.microsoft.com/office/powerpoint/2010/main" val="318125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2A174B-458E-4CA2-9993-9DE71C7DF139}" type="slidenum">
              <a:rPr lang="en-US" smtClean="0"/>
              <a:t>26</a:t>
            </a:fld>
            <a:endParaRPr lang="en-US"/>
          </a:p>
        </p:txBody>
      </p:sp>
    </p:spTree>
    <p:extLst>
      <p:ext uri="{BB962C8B-B14F-4D97-AF65-F5344CB8AC3E}">
        <p14:creationId xmlns:p14="http://schemas.microsoft.com/office/powerpoint/2010/main" val="16301785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2A174B-458E-4CA2-9993-9DE71C7DF139}" type="slidenum">
              <a:rPr lang="en-US" smtClean="0"/>
              <a:t>27</a:t>
            </a:fld>
            <a:endParaRPr lang="en-US"/>
          </a:p>
        </p:txBody>
      </p:sp>
    </p:spTree>
    <p:extLst>
      <p:ext uri="{BB962C8B-B14F-4D97-AF65-F5344CB8AC3E}">
        <p14:creationId xmlns:p14="http://schemas.microsoft.com/office/powerpoint/2010/main" val="675363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-Prioritized and Expedited review </a:t>
            </a:r>
          </a:p>
          <a:p>
            <a:r>
              <a:rPr lang="en-US" dirty="0"/>
              <a:t>-Recovery Reviews can add 1-2k reviews/yr </a:t>
            </a:r>
          </a:p>
          <a:p>
            <a:r>
              <a:rPr lang="en-US" dirty="0"/>
              <a:t>-Projects are usually submitted by federal or state agencies but the COVID emergency resulted in many submissions from municipalities or their consultants.</a:t>
            </a:r>
          </a:p>
          <a:p>
            <a:r>
              <a:rPr lang="en-US" dirty="0"/>
              <a:t>-Since Hurricane Matthew, NC has been working under a disaster-specific PA with FEMA</a:t>
            </a:r>
          </a:p>
          <a:p>
            <a:r>
              <a:rPr lang="en-US" dirty="0"/>
              <a:t>-Currently consulting on a statewide PA that would cover all disasters as they occur. Goal is Summer 2025.</a:t>
            </a:r>
          </a:p>
          <a:p>
            <a:r>
              <a:rPr lang="en-US" dirty="0"/>
              <a:t>-New PA would allow other agencies, like DHUD, to use the PA’s outlined processes to complete their Section 106 reviews. This would help streamline the administration of CDBG-DR funds for example. </a:t>
            </a:r>
          </a:p>
          <a:p>
            <a:endParaRPr lang="en-US" dirty="0"/>
          </a:p>
        </p:txBody>
      </p:sp>
      <p:sp>
        <p:nvSpPr>
          <p:cNvPr id="4" name="Slide Number Placeholder 3"/>
          <p:cNvSpPr>
            <a:spLocks noGrp="1"/>
          </p:cNvSpPr>
          <p:nvPr>
            <p:ph type="sldNum" sz="quarter" idx="5"/>
          </p:nvPr>
        </p:nvSpPr>
        <p:spPr/>
        <p:txBody>
          <a:bodyPr/>
          <a:lstStyle/>
          <a:p>
            <a:fld id="{772A174B-458E-4CA2-9993-9DE71C7DF139}" type="slidenum">
              <a:rPr lang="en-US" smtClean="0"/>
              <a:t>28</a:t>
            </a:fld>
            <a:endParaRPr lang="en-US"/>
          </a:p>
        </p:txBody>
      </p:sp>
    </p:spTree>
    <p:extLst>
      <p:ext uri="{BB962C8B-B14F-4D97-AF65-F5344CB8AC3E}">
        <p14:creationId xmlns:p14="http://schemas.microsoft.com/office/powerpoint/2010/main" val="2125425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2A174B-458E-4CA2-9993-9DE71C7DF139}" type="slidenum">
              <a:rPr lang="en-US" smtClean="0"/>
              <a:t>35</a:t>
            </a:fld>
            <a:endParaRPr lang="en-US"/>
          </a:p>
        </p:txBody>
      </p:sp>
    </p:spTree>
    <p:extLst>
      <p:ext uri="{BB962C8B-B14F-4D97-AF65-F5344CB8AC3E}">
        <p14:creationId xmlns:p14="http://schemas.microsoft.com/office/powerpoint/2010/main" val="1887520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2A174B-458E-4CA2-9993-9DE71C7DF139}" type="slidenum">
              <a:rPr lang="en-US" smtClean="0"/>
              <a:t>4</a:t>
            </a:fld>
            <a:endParaRPr lang="en-US"/>
          </a:p>
        </p:txBody>
      </p:sp>
    </p:spTree>
    <p:extLst>
      <p:ext uri="{BB962C8B-B14F-4D97-AF65-F5344CB8AC3E}">
        <p14:creationId xmlns:p14="http://schemas.microsoft.com/office/powerpoint/2010/main" val="1976718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As the archivist of SHPO, I not only help my team with processing incoming reports (all the records are spick and span)</a:t>
            </a:r>
          </a:p>
          <a:p>
            <a:r>
              <a:rPr lang="en-US">
                <a:ea typeface="Calibri"/>
                <a:cs typeface="Calibri"/>
              </a:rPr>
              <a:t>Main goal: Broaden access</a:t>
            </a:r>
          </a:p>
          <a:p>
            <a:r>
              <a:rPr lang="en-US"/>
              <a:t>Why?  The reports you send to us aren't just analytical data, </a:t>
            </a:r>
            <a:endParaRPr lang="en-US">
              <a:ea typeface="Calibri"/>
              <a:cs typeface="Calibri"/>
            </a:endParaRPr>
          </a:p>
          <a:p>
            <a:r>
              <a:rPr lang="en-US"/>
              <a:t>      it's our cultural heritage.  Y'all are creating a historical record</a:t>
            </a:r>
            <a:endParaRPr lang="en-US">
              <a:ea typeface="Calibri"/>
              <a:cs typeface="Calibri"/>
            </a:endParaRPr>
          </a:p>
        </p:txBody>
      </p:sp>
      <p:sp>
        <p:nvSpPr>
          <p:cNvPr id="4" name="Slide Number Placeholder 3"/>
          <p:cNvSpPr>
            <a:spLocks noGrp="1"/>
          </p:cNvSpPr>
          <p:nvPr>
            <p:ph type="sldNum" sz="quarter" idx="5"/>
          </p:nvPr>
        </p:nvSpPr>
        <p:spPr/>
        <p:txBody>
          <a:bodyPr/>
          <a:lstStyle/>
          <a:p>
            <a:fld id="{772A174B-458E-4CA2-9993-9DE71C7DF139}" type="slidenum">
              <a:rPr lang="en-US"/>
              <a:t>5</a:t>
            </a:fld>
            <a:endParaRPr lang="en-US"/>
          </a:p>
        </p:txBody>
      </p:sp>
    </p:spTree>
    <p:extLst>
      <p:ext uri="{BB962C8B-B14F-4D97-AF65-F5344CB8AC3E}">
        <p14:creationId xmlns:p14="http://schemas.microsoft.com/office/powerpoint/2010/main" val="3038284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2021: US 19 project near Bryson City) Kituwah in Swain County, location/pin information redacted </a:t>
            </a:r>
          </a:p>
          <a:p>
            <a:r>
              <a:rPr lang="en-US">
                <a:ea typeface="Calibri"/>
                <a:cs typeface="Calibri"/>
              </a:rPr>
              <a:t>Inactive records are discarded depending on the organization</a:t>
            </a:r>
            <a:endParaRPr lang="en-US"/>
          </a:p>
          <a:p>
            <a:r>
              <a:rPr lang="en-US">
                <a:ea typeface="Calibri"/>
                <a:cs typeface="Calibri"/>
              </a:rPr>
              <a:t>       Complicated because older reports (ancient history) only have 2-4 copies in existence. </a:t>
            </a:r>
          </a:p>
          <a:p>
            <a:r>
              <a:rPr lang="en-US">
                <a:ea typeface="Calibri"/>
                <a:cs typeface="Calibri"/>
              </a:rPr>
              <a:t>To SHPO, they have permanent value due to research potential</a:t>
            </a:r>
          </a:p>
          <a:p>
            <a:r>
              <a:rPr lang="en-US">
                <a:ea typeface="Calibri"/>
                <a:cs typeface="Calibri"/>
              </a:rPr>
              <a:t>Dogwood Inn in Rutherford County (Beth from survey), DOE in 1994</a:t>
            </a:r>
          </a:p>
        </p:txBody>
      </p:sp>
      <p:sp>
        <p:nvSpPr>
          <p:cNvPr id="4" name="Slide Number Placeholder 3"/>
          <p:cNvSpPr>
            <a:spLocks noGrp="1"/>
          </p:cNvSpPr>
          <p:nvPr>
            <p:ph type="sldNum" sz="quarter" idx="5"/>
          </p:nvPr>
        </p:nvSpPr>
        <p:spPr/>
        <p:txBody>
          <a:bodyPr/>
          <a:lstStyle/>
          <a:p>
            <a:fld id="{772A174B-458E-4CA2-9993-9DE71C7DF139}" type="slidenum">
              <a:rPr lang="en-US"/>
              <a:t>6</a:t>
            </a:fld>
            <a:endParaRPr lang="en-US"/>
          </a:p>
        </p:txBody>
      </p:sp>
    </p:spTree>
    <p:extLst>
      <p:ext uri="{BB962C8B-B14F-4D97-AF65-F5344CB8AC3E}">
        <p14:creationId xmlns:p14="http://schemas.microsoft.com/office/powerpoint/2010/main" val="3207108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Total: From 320 to 44</a:t>
            </a:r>
          </a:p>
          <a:p>
            <a:r>
              <a:rPr lang="en-US" dirty="0">
                <a:ea typeface="Calibri"/>
                <a:cs typeface="Calibri"/>
              </a:rPr>
              <a:t>Missing DOE letters: From 60 to 26</a:t>
            </a:r>
          </a:p>
          <a:p>
            <a:r>
              <a:rPr lang="en-US" dirty="0">
                <a:ea typeface="Calibri"/>
                <a:cs typeface="Calibri"/>
              </a:rPr>
              <a:t>Missing: From 40 to 18</a:t>
            </a:r>
          </a:p>
          <a:p>
            <a:endParaRPr lang="en-US" dirty="0">
              <a:ea typeface="Calibri"/>
              <a:cs typeface="Calibri"/>
            </a:endParaRPr>
          </a:p>
          <a:p>
            <a:r>
              <a:rPr lang="en-US" dirty="0">
                <a:ea typeface="Calibri"/>
                <a:cs typeface="Calibri"/>
              </a:rPr>
              <a:t>The 26 reports with Missing DOE letters are already digitized.</a:t>
            </a:r>
          </a:p>
        </p:txBody>
      </p:sp>
      <p:sp>
        <p:nvSpPr>
          <p:cNvPr id="4" name="Slide Number Placeholder 3"/>
          <p:cNvSpPr>
            <a:spLocks noGrp="1"/>
          </p:cNvSpPr>
          <p:nvPr>
            <p:ph type="sldNum" sz="quarter" idx="5"/>
          </p:nvPr>
        </p:nvSpPr>
        <p:spPr/>
        <p:txBody>
          <a:bodyPr/>
          <a:lstStyle/>
          <a:p>
            <a:fld id="{772A174B-458E-4CA2-9993-9DE71C7DF139}" type="slidenum">
              <a:rPr lang="en-US"/>
              <a:t>7</a:t>
            </a:fld>
            <a:endParaRPr lang="en-US"/>
          </a:p>
        </p:txBody>
      </p:sp>
    </p:spTree>
    <p:extLst>
      <p:ext uri="{BB962C8B-B14F-4D97-AF65-F5344CB8AC3E}">
        <p14:creationId xmlns:p14="http://schemas.microsoft.com/office/powerpoint/2010/main" val="42168897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 year after I started in this position, we began the transition from a Microsoft Access database and spreadsheet based notification system to a dynamic database. Our office landed on Laserfiche, a program administered through </a:t>
            </a:r>
            <a:r>
              <a:rPr lang="en-US" err="1">
                <a:ea typeface="Calibri"/>
                <a:cs typeface="Calibri"/>
              </a:rPr>
              <a:t>MCCi</a:t>
            </a:r>
            <a:r>
              <a:rPr lang="en-US">
                <a:ea typeface="Calibri"/>
                <a:cs typeface="Calibri"/>
              </a:rPr>
              <a:t>. Overall, the process from start to finish took three years. We developed the scope of work, lead the team on developing the database, and implemented the changes. We are still in the process of cleaning up the data to this day while also making sure that all aspects of the environmental review process are tended to. [READ PROS AND CONS] Otherwise, everything is about the same. Ideally, we would also have a submission portal for everyone to submit their projects through, but funding cuts and the costs to maintain the form preclude implementation. </a:t>
            </a:r>
          </a:p>
        </p:txBody>
      </p:sp>
      <p:sp>
        <p:nvSpPr>
          <p:cNvPr id="4" name="Slide Number Placeholder 3"/>
          <p:cNvSpPr>
            <a:spLocks noGrp="1"/>
          </p:cNvSpPr>
          <p:nvPr>
            <p:ph type="sldNum" sz="quarter" idx="5"/>
          </p:nvPr>
        </p:nvSpPr>
        <p:spPr/>
        <p:txBody>
          <a:bodyPr/>
          <a:lstStyle/>
          <a:p>
            <a:fld id="{772A174B-458E-4CA2-9993-9DE71C7DF139}" type="slidenum">
              <a:t>9</a:t>
            </a:fld>
            <a:endParaRPr lang="en-US"/>
          </a:p>
        </p:txBody>
      </p:sp>
    </p:spTree>
    <p:extLst>
      <p:ext uri="{BB962C8B-B14F-4D97-AF65-F5344CB8AC3E}">
        <p14:creationId xmlns:p14="http://schemas.microsoft.com/office/powerpoint/2010/main" val="310824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34EBE-DFA5-1F80-8F6B-87EC7324B5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C70367-9885-8323-B353-0B40CB3AA9F2}"/>
              </a:ext>
            </a:extLst>
          </p:cNvPr>
          <p:cNvSpPr>
            <a:spLocks noGrp="1" noRot="1" noChangeAspect="1"/>
          </p:cNvSpPr>
          <p:nvPr>
            <p:ph type="sldImg"/>
          </p:nvPr>
        </p:nvSpPr>
        <p:spPr>
          <a:xfrm>
            <a:off x="2209800" y="657225"/>
            <a:ext cx="2282825" cy="1284288"/>
          </a:xfrm>
          <a:prstGeom prst="rect">
            <a:avLst/>
          </a:prstGeom>
        </p:spPr>
      </p:sp>
      <p:sp>
        <p:nvSpPr>
          <p:cNvPr id="3" name="Notes Placeholder 2">
            <a:extLst>
              <a:ext uri="{FF2B5EF4-FFF2-40B4-BE49-F238E27FC236}">
                <a16:creationId xmlns:a16="http://schemas.microsoft.com/office/drawing/2014/main" id="{1B0B8271-7C21-1845-603D-FE10B5F8B082}"/>
              </a:ext>
            </a:extLst>
          </p:cNvPr>
          <p:cNvSpPr>
            <a:spLocks noGrp="1"/>
          </p:cNvSpPr>
          <p:nvPr>
            <p:ph type="body" idx="1"/>
          </p:nvPr>
        </p:nvSpPr>
        <p:spPr/>
        <p:txBody>
          <a:bodyPr/>
          <a:lstStyle/>
          <a:p>
            <a:r>
              <a:rPr lang="en-US">
                <a:ea typeface="Calibri"/>
                <a:cs typeface="Calibri"/>
              </a:rPr>
              <a:t>The introduction of </a:t>
            </a:r>
            <a:r>
              <a:rPr lang="en-US" err="1">
                <a:ea typeface="Calibri"/>
                <a:cs typeface="Calibri"/>
              </a:rPr>
              <a:t>laserfiche</a:t>
            </a:r>
            <a:r>
              <a:rPr lang="en-US">
                <a:ea typeface="Calibri"/>
                <a:cs typeface="Calibri"/>
              </a:rPr>
              <a:t> has not substantially changed our workflow. The review request is submitted and logged in by my team. The archaeology processors double check the submission and pass it along to the archaeology reviewers. Then, survey and archaeology concurrently review the projects. If there are any specific comments, Renee reviews the letter and approves the language. Finally, the completed letter is returned. </a:t>
            </a:r>
          </a:p>
        </p:txBody>
      </p:sp>
      <p:sp>
        <p:nvSpPr>
          <p:cNvPr id="4" name="Slide Number Placeholder 3">
            <a:extLst>
              <a:ext uri="{FF2B5EF4-FFF2-40B4-BE49-F238E27FC236}">
                <a16:creationId xmlns:a16="http://schemas.microsoft.com/office/drawing/2014/main" id="{CED32F40-DA5A-4869-EF12-71460C598F49}"/>
              </a:ext>
            </a:extLst>
          </p:cNvPr>
          <p:cNvSpPr>
            <a:spLocks noGrp="1"/>
          </p:cNvSpPr>
          <p:nvPr>
            <p:ph type="sldNum" sz="quarter" idx="5"/>
          </p:nvPr>
        </p:nvSpPr>
        <p:spPr/>
        <p:txBody>
          <a:bodyPr/>
          <a:lstStyle/>
          <a:p>
            <a:fld id="{4BAF53EF-993C-FF42-8B62-CEF57763A78D}" type="slidenum">
              <a:rPr lang="en-US" smtClean="0"/>
              <a:t>10</a:t>
            </a:fld>
            <a:endParaRPr lang="en-US"/>
          </a:p>
        </p:txBody>
      </p:sp>
    </p:spTree>
    <p:extLst>
      <p:ext uri="{BB962C8B-B14F-4D97-AF65-F5344CB8AC3E}">
        <p14:creationId xmlns:p14="http://schemas.microsoft.com/office/powerpoint/2010/main" val="3026709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https://www.hpo.nc.gov/survey-and-national-register/gis-maps-and-data</a:t>
            </a:r>
          </a:p>
        </p:txBody>
      </p:sp>
      <p:sp>
        <p:nvSpPr>
          <p:cNvPr id="4" name="Slide Number Placeholder 3"/>
          <p:cNvSpPr>
            <a:spLocks noGrp="1"/>
          </p:cNvSpPr>
          <p:nvPr>
            <p:ph type="sldNum" sz="quarter" idx="5"/>
          </p:nvPr>
        </p:nvSpPr>
        <p:spPr/>
        <p:txBody>
          <a:bodyPr/>
          <a:lstStyle/>
          <a:p>
            <a:fld id="{772A174B-458E-4CA2-9993-9DE71C7DF139}" type="slidenum">
              <a:rPr lang="en-US"/>
              <a:t>13</a:t>
            </a:fld>
            <a:endParaRPr lang="en-US"/>
          </a:p>
        </p:txBody>
      </p:sp>
    </p:spTree>
    <p:extLst>
      <p:ext uri="{BB962C8B-B14F-4D97-AF65-F5344CB8AC3E}">
        <p14:creationId xmlns:p14="http://schemas.microsoft.com/office/powerpoint/2010/main" val="2669837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DOE is usually the result of a DOE request on a property, or as a result of a requested HSSR as part of Environmental Review.</a:t>
            </a:r>
          </a:p>
        </p:txBody>
      </p:sp>
      <p:sp>
        <p:nvSpPr>
          <p:cNvPr id="4" name="Slide Number Placeholder 3"/>
          <p:cNvSpPr>
            <a:spLocks noGrp="1"/>
          </p:cNvSpPr>
          <p:nvPr>
            <p:ph type="sldNum" sz="quarter" idx="5"/>
          </p:nvPr>
        </p:nvSpPr>
        <p:spPr/>
        <p:txBody>
          <a:bodyPr/>
          <a:lstStyle/>
          <a:p>
            <a:fld id="{772A174B-458E-4CA2-9993-9DE71C7DF139}" type="slidenum">
              <a:rPr lang="en-US"/>
              <a:t>16</a:t>
            </a:fld>
            <a:endParaRPr lang="en-US"/>
          </a:p>
        </p:txBody>
      </p:sp>
    </p:spTree>
    <p:extLst>
      <p:ext uri="{BB962C8B-B14F-4D97-AF65-F5344CB8AC3E}">
        <p14:creationId xmlns:p14="http://schemas.microsoft.com/office/powerpoint/2010/main" val="17071055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le Slide (low ink)">
    <p:spTree>
      <p:nvGrpSpPr>
        <p:cNvPr id="1" name=""/>
        <p:cNvGrpSpPr/>
        <p:nvPr/>
      </p:nvGrpSpPr>
      <p:grpSpPr>
        <a:xfrm>
          <a:off x="0" y="0"/>
          <a:ext cx="0" cy="0"/>
          <a:chOff x="0" y="0"/>
          <a:chExt cx="0" cy="0"/>
        </a:xfrm>
      </p:grpSpPr>
      <p:sp>
        <p:nvSpPr>
          <p:cNvPr id="3" name="Title 2"/>
          <p:cNvSpPr>
            <a:spLocks noGrp="1"/>
          </p:cNvSpPr>
          <p:nvPr>
            <p:ph type="title"/>
          </p:nvPr>
        </p:nvSpPr>
        <p:spPr>
          <a:xfrm>
            <a:off x="613901" y="1472498"/>
            <a:ext cx="10715627" cy="743347"/>
          </a:xfrm>
        </p:spPr>
        <p:txBody>
          <a:bodyPr>
            <a:normAutofit/>
          </a:bodyPr>
          <a:lstStyle>
            <a:lvl1pPr>
              <a:defRPr sz="4000" b="0">
                <a:solidFill>
                  <a:srgbClr val="077774"/>
                </a:solidFill>
                <a:latin typeface="+mj-lt"/>
                <a:cs typeface="Arial"/>
              </a:defRPr>
            </a:lvl1pPr>
          </a:lstStyle>
          <a:p>
            <a:r>
              <a:rPr lang="en-US"/>
              <a:t>Click to edit Master title style</a:t>
            </a:r>
          </a:p>
        </p:txBody>
      </p:sp>
      <p:sp>
        <p:nvSpPr>
          <p:cNvPr id="6" name="Text Placeholder 5"/>
          <p:cNvSpPr>
            <a:spLocks noGrp="1"/>
          </p:cNvSpPr>
          <p:nvPr>
            <p:ph type="body" sz="quarter" idx="10"/>
          </p:nvPr>
        </p:nvSpPr>
        <p:spPr>
          <a:xfrm>
            <a:off x="613901" y="2280634"/>
            <a:ext cx="10708748" cy="1148366"/>
          </a:xfrm>
        </p:spPr>
        <p:txBody>
          <a:bodyPr>
            <a:normAutofit/>
          </a:bodyPr>
          <a:lstStyle>
            <a:lvl1pPr marL="0" indent="0">
              <a:buNone/>
              <a:defRPr sz="1600">
                <a:solidFill>
                  <a:srgbClr val="43484E"/>
                </a:solidFill>
                <a:latin typeface="+mj-lt"/>
                <a:cs typeface="Arial"/>
              </a:defRPr>
            </a:lvl1pPr>
          </a:lstStyle>
          <a:p>
            <a:pPr lvl="0"/>
            <a:r>
              <a:rPr lang="en-US"/>
              <a:t>Click to edit Master text styles</a:t>
            </a:r>
          </a:p>
        </p:txBody>
      </p:sp>
      <p:pic>
        <p:nvPicPr>
          <p:cNvPr id="7" name="Picture 6">
            <a:extLst>
              <a:ext uri="{FF2B5EF4-FFF2-40B4-BE49-F238E27FC236}">
                <a16:creationId xmlns:a16="http://schemas.microsoft.com/office/drawing/2014/main" id="{1133ED8C-221A-3768-C83C-2E9817922315}"/>
              </a:ext>
            </a:extLst>
          </p:cNvPr>
          <p:cNvPicPr>
            <a:picLocks noChangeAspect="1"/>
          </p:cNvPicPr>
          <p:nvPr userDrawn="1"/>
        </p:nvPicPr>
        <p:blipFill>
          <a:blip r:embed="rId2"/>
          <a:srcRect/>
          <a:stretch/>
        </p:blipFill>
        <p:spPr>
          <a:xfrm>
            <a:off x="738189" y="4078128"/>
            <a:ext cx="4634142" cy="1027272"/>
          </a:xfrm>
          <a:prstGeom prst="rect">
            <a:avLst/>
          </a:prstGeom>
        </p:spPr>
      </p:pic>
    </p:spTree>
    <p:extLst>
      <p:ext uri="{BB962C8B-B14F-4D97-AF65-F5344CB8AC3E}">
        <p14:creationId xmlns:p14="http://schemas.microsoft.com/office/powerpoint/2010/main" val="22460944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6_Two Content_Title Righ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r>
              <a:rPr lang="en-US"/>
              <a:t>State Historic Preservation Office</a:t>
            </a:r>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330EA680-D336-4FF7-8B7A-9848BB0A1C32}" type="slidenum">
              <a:rPr lang="en-US" smtClean="0"/>
              <a:t>‹#›</a:t>
            </a:fld>
            <a:endParaRPr lang="en-US"/>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530340" y="1884847"/>
            <a:ext cx="5268383" cy="3717544"/>
          </a:xfrm>
          <a:prstGeom prst="rect">
            <a:avLst/>
          </a:prstGeom>
        </p:spPr>
        <p:txBody>
          <a:bodyPr/>
          <a:lstStyle>
            <a:lvl1pPr>
              <a:defRPr sz="2000">
                <a:solidFill>
                  <a:schemeClr val="accent2">
                    <a:lumMod val="50000"/>
                  </a:schemeClr>
                </a:solidFill>
              </a:defRPr>
            </a:lvl1pPr>
            <a:lvl2pPr>
              <a:spcBef>
                <a:spcPts val="1000"/>
              </a:spcBef>
              <a:defRPr sz="1800">
                <a:solidFill>
                  <a:schemeClr val="accent2">
                    <a:lumMod val="50000"/>
                  </a:schemeClr>
                </a:solidFill>
              </a:defRPr>
            </a:lvl2pPr>
            <a:lvl3pPr>
              <a:spcBef>
                <a:spcPts val="1000"/>
              </a:spcBef>
              <a:defRPr sz="1600">
                <a:solidFill>
                  <a:schemeClr val="accent2">
                    <a:lumMod val="50000"/>
                  </a:schemeClr>
                </a:solidFill>
              </a:defRPr>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530340" y="761523"/>
            <a:ext cx="4833555" cy="743347"/>
          </a:xfrm>
          <a:prstGeom prst="rect">
            <a:avLst/>
          </a:prstGeom>
        </p:spPr>
        <p:txBody>
          <a:bodyPr vert="horz" lIns="91440" tIns="45720" rIns="91440" bIns="45720" rtlCol="0" anchor="ctr">
            <a:normAutofit/>
          </a:bodyPr>
          <a:lstStyle>
            <a:lvl1pPr>
              <a:defRPr>
                <a:solidFill>
                  <a:srgbClr val="077774"/>
                </a:solidFill>
              </a:defRPr>
            </a:lvl1pPr>
          </a:lstStyle>
          <a:p>
            <a:r>
              <a:rPr lang="en-US"/>
              <a:t>Click to edit Master title style</a:t>
            </a:r>
          </a:p>
        </p:txBody>
      </p:sp>
      <p:sp>
        <p:nvSpPr>
          <p:cNvPr id="10" name="Rectangle 4">
            <a:extLst>
              <a:ext uri="{FF2B5EF4-FFF2-40B4-BE49-F238E27FC236}">
                <a16:creationId xmlns:a16="http://schemas.microsoft.com/office/drawing/2014/main" id="{7049D7AF-39FF-6A48-D908-39E4ACEC7BEC}"/>
              </a:ext>
            </a:extLst>
          </p:cNvPr>
          <p:cNvSpPr>
            <a:spLocks noChangeArrowheads="1"/>
          </p:cNvSpPr>
          <p:nvPr/>
        </p:nvSpPr>
        <p:spPr bwMode="auto">
          <a:xfrm>
            <a:off x="0" y="-1"/>
            <a:ext cx="4233864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4" name="Content Placeholder 3">
            <a:extLst>
              <a:ext uri="{FF2B5EF4-FFF2-40B4-BE49-F238E27FC236}">
                <a16:creationId xmlns:a16="http://schemas.microsoft.com/office/drawing/2014/main" id="{FECD5C63-6FC4-A149-18BA-1EECA6552D79}"/>
              </a:ext>
            </a:extLst>
          </p:cNvPr>
          <p:cNvSpPr>
            <a:spLocks noGrp="1"/>
          </p:cNvSpPr>
          <p:nvPr>
            <p:ph sz="half" idx="13"/>
          </p:nvPr>
        </p:nvSpPr>
        <p:spPr>
          <a:xfrm>
            <a:off x="393277" y="761523"/>
            <a:ext cx="5268383" cy="5129412"/>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pic>
        <p:nvPicPr>
          <p:cNvPr id="15" name="Picture 14">
            <a:extLst>
              <a:ext uri="{FF2B5EF4-FFF2-40B4-BE49-F238E27FC236}">
                <a16:creationId xmlns:a16="http://schemas.microsoft.com/office/drawing/2014/main" id="{E2F79481-94F9-7E62-95DF-5EA98FC5C8E3}"/>
              </a:ext>
            </a:extLst>
          </p:cNvPr>
          <p:cNvPicPr>
            <a:picLocks noChangeAspect="1"/>
          </p:cNvPicPr>
          <p:nvPr/>
        </p:nvPicPr>
        <p:blipFill>
          <a:blip r:embed="rId2"/>
          <a:srcRect/>
          <a:stretch/>
        </p:blipFill>
        <p:spPr>
          <a:xfrm>
            <a:off x="696654" y="6088574"/>
            <a:ext cx="2598727" cy="576072"/>
          </a:xfrm>
          <a:prstGeom prst="rect">
            <a:avLst/>
          </a:prstGeom>
        </p:spPr>
      </p:pic>
    </p:spTree>
    <p:extLst>
      <p:ext uri="{BB962C8B-B14F-4D97-AF65-F5344CB8AC3E}">
        <p14:creationId xmlns:p14="http://schemas.microsoft.com/office/powerpoint/2010/main" val="9423335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6_Two Content_Title Right-No Logo">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r>
              <a:rPr lang="en-US"/>
              <a:t>State Historic Preservation Office</a:t>
            </a:r>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330EA680-D336-4FF7-8B7A-9848BB0A1C32}" type="slidenum">
              <a:rPr lang="en-US" smtClean="0"/>
              <a:t>‹#›</a:t>
            </a:fld>
            <a:endParaRPr lang="en-US"/>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530340" y="1884847"/>
            <a:ext cx="5268383" cy="3717544"/>
          </a:xfrm>
          <a:prstGeom prst="rect">
            <a:avLst/>
          </a:prstGeom>
        </p:spPr>
        <p:txBody>
          <a:bodyPr/>
          <a:lstStyle>
            <a:lvl1pPr>
              <a:defRPr sz="2000">
                <a:solidFill>
                  <a:schemeClr val="accent2">
                    <a:lumMod val="50000"/>
                  </a:schemeClr>
                </a:solidFill>
              </a:defRPr>
            </a:lvl1pPr>
            <a:lvl2pPr>
              <a:spcBef>
                <a:spcPts val="1000"/>
              </a:spcBef>
              <a:defRPr sz="1800">
                <a:solidFill>
                  <a:schemeClr val="accent2">
                    <a:lumMod val="50000"/>
                  </a:schemeClr>
                </a:solidFill>
              </a:defRPr>
            </a:lvl2pPr>
            <a:lvl3pPr>
              <a:spcBef>
                <a:spcPts val="1000"/>
              </a:spcBef>
              <a:defRPr sz="1600">
                <a:solidFill>
                  <a:schemeClr val="accent2">
                    <a:lumMod val="50000"/>
                  </a:schemeClr>
                </a:solidFill>
              </a:defRPr>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530340" y="761523"/>
            <a:ext cx="4833555" cy="743347"/>
          </a:xfrm>
          <a:prstGeom prst="rect">
            <a:avLst/>
          </a:prstGeom>
        </p:spPr>
        <p:txBody>
          <a:bodyPr vert="horz" lIns="91440" tIns="45720" rIns="91440" bIns="45720" rtlCol="0" anchor="ctr">
            <a:normAutofit/>
          </a:bodyPr>
          <a:lstStyle>
            <a:lvl1pPr>
              <a:defRPr>
                <a:solidFill>
                  <a:srgbClr val="077774"/>
                </a:solidFill>
              </a:defRPr>
            </a:lvl1pPr>
          </a:lstStyle>
          <a:p>
            <a:r>
              <a:rPr lang="en-US"/>
              <a:t>Click to edit Master title style</a:t>
            </a:r>
          </a:p>
        </p:txBody>
      </p:sp>
      <p:sp>
        <p:nvSpPr>
          <p:cNvPr id="10" name="Rectangle 4">
            <a:extLst>
              <a:ext uri="{FF2B5EF4-FFF2-40B4-BE49-F238E27FC236}">
                <a16:creationId xmlns:a16="http://schemas.microsoft.com/office/drawing/2014/main" id="{7049D7AF-39FF-6A48-D908-39E4ACEC7BEC}"/>
              </a:ext>
            </a:extLst>
          </p:cNvPr>
          <p:cNvSpPr>
            <a:spLocks noChangeArrowheads="1"/>
          </p:cNvSpPr>
          <p:nvPr/>
        </p:nvSpPr>
        <p:spPr bwMode="auto">
          <a:xfrm>
            <a:off x="0" y="-1"/>
            <a:ext cx="4233864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4" name="Content Placeholder 3">
            <a:extLst>
              <a:ext uri="{FF2B5EF4-FFF2-40B4-BE49-F238E27FC236}">
                <a16:creationId xmlns:a16="http://schemas.microsoft.com/office/drawing/2014/main" id="{FECD5C63-6FC4-A149-18BA-1EECA6552D79}"/>
              </a:ext>
            </a:extLst>
          </p:cNvPr>
          <p:cNvSpPr>
            <a:spLocks noGrp="1"/>
          </p:cNvSpPr>
          <p:nvPr>
            <p:ph sz="half" idx="13"/>
          </p:nvPr>
        </p:nvSpPr>
        <p:spPr>
          <a:xfrm>
            <a:off x="393277" y="761523"/>
            <a:ext cx="5268383" cy="5129412"/>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spTree>
    <p:extLst>
      <p:ext uri="{BB962C8B-B14F-4D97-AF65-F5344CB8AC3E}">
        <p14:creationId xmlns:p14="http://schemas.microsoft.com/office/powerpoint/2010/main" val="34724882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6_Two Content_Teal righ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p:nvSpPr>
        <p:spPr>
          <a:xfrm>
            <a:off x="6096000" y="0"/>
            <a:ext cx="6096000" cy="6858000"/>
          </a:xfrm>
          <a:prstGeom prst="rect">
            <a:avLst/>
          </a:prstGeom>
          <a:solidFill>
            <a:schemeClr val="tx2"/>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Footer Placeholder 10">
            <a:extLst>
              <a:ext uri="{FF2B5EF4-FFF2-40B4-BE49-F238E27FC236}">
                <a16:creationId xmlns:a16="http://schemas.microsoft.com/office/drawing/2014/main" id="{C2F1596D-781D-EF48-81CB-1D95696A1F8E}"/>
              </a:ext>
            </a:extLst>
          </p:cNvPr>
          <p:cNvSpPr>
            <a:spLocks noGrp="1"/>
          </p:cNvSpPr>
          <p:nvPr>
            <p:ph type="ftr" sz="quarter" idx="11"/>
          </p:nvPr>
        </p:nvSpPr>
        <p:spPr>
          <a:xfrm>
            <a:off x="6587490" y="6299521"/>
            <a:ext cx="4443413" cy="365125"/>
          </a:xfrm>
        </p:spPr>
        <p:txBody>
          <a:bodyPr/>
          <a:lstStyle>
            <a:lvl1pPr>
              <a:defRPr>
                <a:ln>
                  <a:noFill/>
                </a:ln>
                <a:solidFill>
                  <a:schemeClr val="bg1"/>
                </a:solidFill>
              </a:defRPr>
            </a:lvl1pPr>
          </a:lstStyle>
          <a:p>
            <a:r>
              <a:rPr lang="en-US"/>
              <a:t>State Historic Preservation Office</a:t>
            </a:r>
          </a:p>
        </p:txBody>
      </p:sp>
      <p:sp>
        <p:nvSpPr>
          <p:cNvPr id="8" name="Slide Number Placeholder 11">
            <a:extLst>
              <a:ext uri="{FF2B5EF4-FFF2-40B4-BE49-F238E27FC236}">
                <a16:creationId xmlns:a16="http://schemas.microsoft.com/office/drawing/2014/main" id="{6C9652F4-E8D4-6446-9C97-A4DC78041D82}"/>
              </a:ext>
            </a:extLst>
          </p:cNvPr>
          <p:cNvSpPr>
            <a:spLocks noGrp="1"/>
          </p:cNvSpPr>
          <p:nvPr>
            <p:ph type="sldNum" sz="quarter" idx="12"/>
          </p:nvPr>
        </p:nvSpPr>
        <p:spPr>
          <a:xfrm>
            <a:off x="11030903" y="6299521"/>
            <a:ext cx="914403" cy="365125"/>
          </a:xfrm>
        </p:spPr>
        <p:txBody>
          <a:bodyPr/>
          <a:lstStyle>
            <a:lvl1pPr>
              <a:defRPr>
                <a:solidFill>
                  <a:schemeClr val="bg1"/>
                </a:solidFill>
              </a:defRPr>
            </a:lvl1pPr>
          </a:lstStyle>
          <a:p>
            <a:fld id="{330EA680-D336-4FF7-8B7A-9848BB0A1C32}" type="slidenum">
              <a:rPr lang="en-US" smtClean="0"/>
              <a:t>‹#›</a:t>
            </a:fld>
            <a:endParaRPr lang="en-US"/>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725837" y="2143639"/>
            <a:ext cx="5129793" cy="3473276"/>
          </a:xfrm>
          <a:prstGeom prst="rect">
            <a:avLst/>
          </a:prstGeom>
        </p:spPr>
        <p:txBody>
          <a:bodyPr/>
          <a:lstStyle>
            <a:lvl1pPr>
              <a:lnSpc>
                <a:spcPts val="2400"/>
              </a:lnSpc>
              <a:spcBef>
                <a:spcPts val="1000"/>
              </a:spcBef>
              <a:defRPr sz="2000" baseline="0">
                <a:solidFill>
                  <a:schemeClr val="accent2"/>
                </a:solidFill>
              </a:defRPr>
            </a:lvl1pPr>
            <a:lvl2pPr>
              <a:spcBef>
                <a:spcPts val="1000"/>
              </a:spcBef>
              <a:defRPr sz="1800" baseline="0">
                <a:solidFill>
                  <a:schemeClr val="accent2"/>
                </a:solidFill>
              </a:defRPr>
            </a:lvl2pPr>
            <a:lvl3pPr>
              <a:spcBef>
                <a:spcPts val="1000"/>
              </a:spcBef>
              <a:defRPr sz="1800">
                <a:solidFill>
                  <a:schemeClr val="accent2"/>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738189" y="1206938"/>
            <a:ext cx="5117441" cy="743347"/>
          </a:xfrm>
          <a:prstGeom prst="rect">
            <a:avLst/>
          </a:prstGeom>
        </p:spPr>
        <p:txBody>
          <a:bodyPr vert="horz" lIns="91440" tIns="45720" rIns="91440" bIns="45720" rtlCol="0" anchor="ctr">
            <a:normAutofit/>
          </a:bodyPr>
          <a:lstStyle>
            <a:lvl1pPr>
              <a:defRPr>
                <a:solidFill>
                  <a:srgbClr val="077774"/>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6" y="1206938"/>
            <a:ext cx="4860325" cy="44099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pic>
        <p:nvPicPr>
          <p:cNvPr id="13" name="Picture 12">
            <a:extLst>
              <a:ext uri="{FF2B5EF4-FFF2-40B4-BE49-F238E27FC236}">
                <a16:creationId xmlns:a16="http://schemas.microsoft.com/office/drawing/2014/main" id="{A862CD6B-A2FE-2346-8B4F-FE3C992B939E}"/>
              </a:ext>
            </a:extLst>
          </p:cNvPr>
          <p:cNvPicPr>
            <a:picLocks noChangeAspect="1"/>
          </p:cNvPicPr>
          <p:nvPr/>
        </p:nvPicPr>
        <p:blipFill>
          <a:blip r:embed="rId2"/>
          <a:srcRect/>
          <a:stretch/>
        </p:blipFill>
        <p:spPr>
          <a:xfrm>
            <a:off x="696654" y="6088574"/>
            <a:ext cx="2598727" cy="576072"/>
          </a:xfrm>
          <a:prstGeom prst="rect">
            <a:avLst/>
          </a:prstGeom>
        </p:spPr>
      </p:pic>
    </p:spTree>
    <p:extLst>
      <p:ext uri="{BB962C8B-B14F-4D97-AF65-F5344CB8AC3E}">
        <p14:creationId xmlns:p14="http://schemas.microsoft.com/office/powerpoint/2010/main" val="10960943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6_Two Content_Gold Righ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p:nvSpPr>
        <p:spPr>
          <a:xfrm>
            <a:off x="6096000" y="0"/>
            <a:ext cx="6096000" cy="6858000"/>
          </a:xfrm>
          <a:prstGeom prst="rect">
            <a:avLst/>
          </a:prstGeom>
          <a:solidFill>
            <a:srgbClr val="EA9804"/>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Footer Placeholder 10">
            <a:extLst>
              <a:ext uri="{FF2B5EF4-FFF2-40B4-BE49-F238E27FC236}">
                <a16:creationId xmlns:a16="http://schemas.microsoft.com/office/drawing/2014/main" id="{C2F1596D-781D-EF48-81CB-1D95696A1F8E}"/>
              </a:ext>
            </a:extLst>
          </p:cNvPr>
          <p:cNvSpPr>
            <a:spLocks noGrp="1"/>
          </p:cNvSpPr>
          <p:nvPr>
            <p:ph type="ftr" sz="quarter" idx="11"/>
          </p:nvPr>
        </p:nvSpPr>
        <p:spPr>
          <a:xfrm>
            <a:off x="6587490" y="6299521"/>
            <a:ext cx="4443413" cy="365125"/>
          </a:xfrm>
        </p:spPr>
        <p:txBody>
          <a:bodyPr/>
          <a:lstStyle>
            <a:lvl1pPr>
              <a:defRPr>
                <a:ln>
                  <a:noFill/>
                </a:ln>
                <a:solidFill>
                  <a:schemeClr val="bg1"/>
                </a:solidFill>
              </a:defRPr>
            </a:lvl1pPr>
          </a:lstStyle>
          <a:p>
            <a:r>
              <a:rPr lang="en-US"/>
              <a:t>State Historic Preservation Office</a:t>
            </a:r>
          </a:p>
        </p:txBody>
      </p:sp>
      <p:sp>
        <p:nvSpPr>
          <p:cNvPr id="8" name="Slide Number Placeholder 11">
            <a:extLst>
              <a:ext uri="{FF2B5EF4-FFF2-40B4-BE49-F238E27FC236}">
                <a16:creationId xmlns:a16="http://schemas.microsoft.com/office/drawing/2014/main" id="{6C9652F4-E8D4-6446-9C97-A4DC78041D82}"/>
              </a:ext>
            </a:extLst>
          </p:cNvPr>
          <p:cNvSpPr>
            <a:spLocks noGrp="1"/>
          </p:cNvSpPr>
          <p:nvPr>
            <p:ph type="sldNum" sz="quarter" idx="12"/>
          </p:nvPr>
        </p:nvSpPr>
        <p:spPr>
          <a:xfrm>
            <a:off x="11030903" y="6299521"/>
            <a:ext cx="914403" cy="365125"/>
          </a:xfrm>
        </p:spPr>
        <p:txBody>
          <a:bodyPr/>
          <a:lstStyle>
            <a:lvl1pPr>
              <a:defRPr>
                <a:solidFill>
                  <a:schemeClr val="bg1"/>
                </a:solidFill>
              </a:defRPr>
            </a:lvl1pPr>
          </a:lstStyle>
          <a:p>
            <a:fld id="{330EA680-D336-4FF7-8B7A-9848BB0A1C32}" type="slidenum">
              <a:rPr lang="en-US" smtClean="0"/>
              <a:t>‹#›</a:t>
            </a:fld>
            <a:endParaRPr lang="en-US"/>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725837" y="2143639"/>
            <a:ext cx="5129793" cy="3473276"/>
          </a:xfrm>
          <a:prstGeom prst="rect">
            <a:avLst/>
          </a:prstGeom>
        </p:spPr>
        <p:txBody>
          <a:bodyPr/>
          <a:lstStyle>
            <a:lvl1pPr>
              <a:lnSpc>
                <a:spcPts val="2400"/>
              </a:lnSpc>
              <a:spcBef>
                <a:spcPts val="1000"/>
              </a:spcBef>
              <a:defRPr sz="2000" baseline="0">
                <a:solidFill>
                  <a:schemeClr val="accent2"/>
                </a:solidFill>
              </a:defRPr>
            </a:lvl1pPr>
            <a:lvl2pPr>
              <a:spcBef>
                <a:spcPts val="1000"/>
              </a:spcBef>
              <a:defRPr sz="1800" baseline="0">
                <a:solidFill>
                  <a:schemeClr val="accent2"/>
                </a:solidFill>
              </a:defRPr>
            </a:lvl2pPr>
            <a:lvl3pPr>
              <a:spcBef>
                <a:spcPts val="1000"/>
              </a:spcBef>
              <a:defRPr sz="1800">
                <a:solidFill>
                  <a:schemeClr val="accent2"/>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738189" y="1206938"/>
            <a:ext cx="5117441" cy="743347"/>
          </a:xfrm>
          <a:prstGeom prst="rect">
            <a:avLst/>
          </a:prstGeom>
        </p:spPr>
        <p:txBody>
          <a:bodyPr vert="horz" lIns="91440" tIns="45720" rIns="91440" bIns="45720" rtlCol="0" anchor="ctr">
            <a:normAutofit/>
          </a:bodyPr>
          <a:lstStyle>
            <a:lvl1pPr>
              <a:defRPr>
                <a:solidFill>
                  <a:srgbClr val="077774"/>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6" y="1206938"/>
            <a:ext cx="4860325" cy="44099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pic>
        <p:nvPicPr>
          <p:cNvPr id="13" name="Picture 12">
            <a:extLst>
              <a:ext uri="{FF2B5EF4-FFF2-40B4-BE49-F238E27FC236}">
                <a16:creationId xmlns:a16="http://schemas.microsoft.com/office/drawing/2014/main" id="{A862CD6B-A2FE-2346-8B4F-FE3C992B939E}"/>
              </a:ext>
            </a:extLst>
          </p:cNvPr>
          <p:cNvPicPr>
            <a:picLocks noChangeAspect="1"/>
          </p:cNvPicPr>
          <p:nvPr/>
        </p:nvPicPr>
        <p:blipFill>
          <a:blip r:embed="rId2"/>
          <a:srcRect/>
          <a:stretch/>
        </p:blipFill>
        <p:spPr>
          <a:xfrm>
            <a:off x="696654" y="6088574"/>
            <a:ext cx="2598727" cy="576072"/>
          </a:xfrm>
          <a:prstGeom prst="rect">
            <a:avLst/>
          </a:prstGeom>
        </p:spPr>
      </p:pic>
    </p:spTree>
    <p:extLst>
      <p:ext uri="{BB962C8B-B14F-4D97-AF65-F5344CB8AC3E}">
        <p14:creationId xmlns:p14="http://schemas.microsoft.com/office/powerpoint/2010/main" val="3098823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7_Two Content_Gold lef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1FEA89-D714-F3B1-C009-99133562AF62}"/>
              </a:ext>
            </a:extLst>
          </p:cNvPr>
          <p:cNvSpPr/>
          <p:nvPr/>
        </p:nvSpPr>
        <p:spPr>
          <a:xfrm>
            <a:off x="0" y="0"/>
            <a:ext cx="6096000" cy="6858000"/>
          </a:xfrm>
          <a:prstGeom prst="rect">
            <a:avLst/>
          </a:prstGeom>
          <a:solidFill>
            <a:schemeClr val="accent1"/>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Footer Placeholder 10">
            <a:extLst>
              <a:ext uri="{FF2B5EF4-FFF2-40B4-BE49-F238E27FC236}">
                <a16:creationId xmlns:a16="http://schemas.microsoft.com/office/drawing/2014/main" id="{C2F1596D-781D-EF48-81CB-1D95696A1F8E}"/>
              </a:ext>
            </a:extLst>
          </p:cNvPr>
          <p:cNvSpPr>
            <a:spLocks noGrp="1"/>
          </p:cNvSpPr>
          <p:nvPr>
            <p:ph type="ftr" sz="quarter" idx="11"/>
          </p:nvPr>
        </p:nvSpPr>
        <p:spPr>
          <a:xfrm>
            <a:off x="6587490" y="6299521"/>
            <a:ext cx="4443413" cy="365125"/>
          </a:xfrm>
        </p:spPr>
        <p:txBody>
          <a:bodyPr/>
          <a:lstStyle>
            <a:lvl1pPr>
              <a:defRPr>
                <a:ln>
                  <a:noFill/>
                </a:ln>
                <a:solidFill>
                  <a:srgbClr val="8A8B8A"/>
                </a:solidFill>
              </a:defRPr>
            </a:lvl1pPr>
          </a:lstStyle>
          <a:p>
            <a:r>
              <a:rPr lang="en-US"/>
              <a:t>State Historic Preservation Office</a:t>
            </a:r>
          </a:p>
        </p:txBody>
      </p:sp>
      <p:sp>
        <p:nvSpPr>
          <p:cNvPr id="8" name="Slide Number Placeholder 11">
            <a:extLst>
              <a:ext uri="{FF2B5EF4-FFF2-40B4-BE49-F238E27FC236}">
                <a16:creationId xmlns:a16="http://schemas.microsoft.com/office/drawing/2014/main" id="{6C9652F4-E8D4-6446-9C97-A4DC78041D82}"/>
              </a:ext>
            </a:extLst>
          </p:cNvPr>
          <p:cNvSpPr>
            <a:spLocks noGrp="1"/>
          </p:cNvSpPr>
          <p:nvPr>
            <p:ph type="sldNum" sz="quarter" idx="12"/>
          </p:nvPr>
        </p:nvSpPr>
        <p:spPr>
          <a:xfrm>
            <a:off x="11030903" y="6299521"/>
            <a:ext cx="914403" cy="365125"/>
          </a:xfrm>
        </p:spPr>
        <p:txBody>
          <a:bodyPr/>
          <a:lstStyle>
            <a:lvl1pPr>
              <a:defRPr>
                <a:solidFill>
                  <a:srgbClr val="8A8B8A"/>
                </a:solidFill>
              </a:defRPr>
            </a:lvl1pPr>
          </a:lstStyle>
          <a:p>
            <a:fld id="{330EA680-D336-4FF7-8B7A-9848BB0A1C32}" type="slidenum">
              <a:rPr lang="en-US" smtClean="0"/>
              <a:t>‹#›</a:t>
            </a:fld>
            <a:endParaRPr lang="en-US"/>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6587490" y="1837812"/>
            <a:ext cx="5129793" cy="3473276"/>
          </a:xfrm>
          <a:prstGeom prst="rect">
            <a:avLst/>
          </a:prstGeom>
        </p:spPr>
        <p:txBody>
          <a:bodyPr/>
          <a:lstStyle>
            <a:lvl1pPr>
              <a:lnSpc>
                <a:spcPts val="2400"/>
              </a:lnSpc>
              <a:spcBef>
                <a:spcPts val="1000"/>
              </a:spcBef>
              <a:defRPr sz="2000" baseline="0">
                <a:solidFill>
                  <a:schemeClr val="accent2"/>
                </a:solidFill>
              </a:defRPr>
            </a:lvl1pPr>
            <a:lvl2pPr>
              <a:spcBef>
                <a:spcPts val="1000"/>
              </a:spcBef>
              <a:defRPr sz="1800" baseline="0">
                <a:solidFill>
                  <a:schemeClr val="accent2"/>
                </a:solidFill>
              </a:defRPr>
            </a:lvl2pPr>
            <a:lvl3pPr>
              <a:spcBef>
                <a:spcPts val="1000"/>
              </a:spcBef>
              <a:defRPr sz="1800">
                <a:solidFill>
                  <a:schemeClr val="accent2"/>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6587490" y="849380"/>
            <a:ext cx="5117441" cy="743347"/>
          </a:xfrm>
          <a:prstGeom prst="rect">
            <a:avLst/>
          </a:prstGeom>
        </p:spPr>
        <p:txBody>
          <a:bodyPr vert="horz" lIns="91440" tIns="45720" rIns="91440" bIns="45720" rtlCol="0" anchor="ctr">
            <a:normAutofit/>
          </a:bodyPr>
          <a:lstStyle>
            <a:lvl1pPr>
              <a:defRPr>
                <a:solidFill>
                  <a:srgbClr val="077774"/>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17837" y="849381"/>
            <a:ext cx="5192654" cy="4461708"/>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pic>
        <p:nvPicPr>
          <p:cNvPr id="13" name="Picture 12">
            <a:extLst>
              <a:ext uri="{FF2B5EF4-FFF2-40B4-BE49-F238E27FC236}">
                <a16:creationId xmlns:a16="http://schemas.microsoft.com/office/drawing/2014/main" id="{A862CD6B-A2FE-2346-8B4F-FE3C992B939E}"/>
              </a:ext>
            </a:extLst>
          </p:cNvPr>
          <p:cNvPicPr>
            <a:picLocks noChangeAspect="1"/>
          </p:cNvPicPr>
          <p:nvPr/>
        </p:nvPicPr>
        <p:blipFill>
          <a:blip r:embed="rId2"/>
          <a:srcRect/>
          <a:stretch/>
        </p:blipFill>
        <p:spPr>
          <a:xfrm>
            <a:off x="696654" y="6088574"/>
            <a:ext cx="2598727" cy="576072"/>
          </a:xfrm>
          <a:prstGeom prst="rect">
            <a:avLst/>
          </a:prstGeom>
        </p:spPr>
      </p:pic>
    </p:spTree>
    <p:extLst>
      <p:ext uri="{BB962C8B-B14F-4D97-AF65-F5344CB8AC3E}">
        <p14:creationId xmlns:p14="http://schemas.microsoft.com/office/powerpoint/2010/main" val="34774316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7_Two Content_Teal left">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61FEA89-D714-F3B1-C009-99133562AF62}"/>
              </a:ext>
            </a:extLst>
          </p:cNvPr>
          <p:cNvSpPr/>
          <p:nvPr/>
        </p:nvSpPr>
        <p:spPr>
          <a:xfrm>
            <a:off x="0" y="0"/>
            <a:ext cx="6096000" cy="6858000"/>
          </a:xfrm>
          <a:prstGeom prst="rect">
            <a:avLst/>
          </a:prstGeom>
          <a:solidFill>
            <a:schemeClr val="tx1"/>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Footer Placeholder 10">
            <a:extLst>
              <a:ext uri="{FF2B5EF4-FFF2-40B4-BE49-F238E27FC236}">
                <a16:creationId xmlns:a16="http://schemas.microsoft.com/office/drawing/2014/main" id="{C2F1596D-781D-EF48-81CB-1D95696A1F8E}"/>
              </a:ext>
            </a:extLst>
          </p:cNvPr>
          <p:cNvSpPr>
            <a:spLocks noGrp="1"/>
          </p:cNvSpPr>
          <p:nvPr>
            <p:ph type="ftr" sz="quarter" idx="11"/>
          </p:nvPr>
        </p:nvSpPr>
        <p:spPr>
          <a:xfrm>
            <a:off x="6587490" y="6299521"/>
            <a:ext cx="4443413" cy="365125"/>
          </a:xfrm>
        </p:spPr>
        <p:txBody>
          <a:bodyPr/>
          <a:lstStyle>
            <a:lvl1pPr>
              <a:defRPr>
                <a:ln>
                  <a:noFill/>
                </a:ln>
                <a:solidFill>
                  <a:srgbClr val="8A8B8A"/>
                </a:solidFill>
              </a:defRPr>
            </a:lvl1pPr>
          </a:lstStyle>
          <a:p>
            <a:r>
              <a:rPr lang="en-US"/>
              <a:t>State Historic Preservation Office</a:t>
            </a:r>
          </a:p>
        </p:txBody>
      </p:sp>
      <p:sp>
        <p:nvSpPr>
          <p:cNvPr id="8" name="Slide Number Placeholder 11">
            <a:extLst>
              <a:ext uri="{FF2B5EF4-FFF2-40B4-BE49-F238E27FC236}">
                <a16:creationId xmlns:a16="http://schemas.microsoft.com/office/drawing/2014/main" id="{6C9652F4-E8D4-6446-9C97-A4DC78041D82}"/>
              </a:ext>
            </a:extLst>
          </p:cNvPr>
          <p:cNvSpPr>
            <a:spLocks noGrp="1"/>
          </p:cNvSpPr>
          <p:nvPr>
            <p:ph type="sldNum" sz="quarter" idx="12"/>
          </p:nvPr>
        </p:nvSpPr>
        <p:spPr>
          <a:xfrm>
            <a:off x="11030903" y="6299521"/>
            <a:ext cx="914403" cy="365125"/>
          </a:xfrm>
        </p:spPr>
        <p:txBody>
          <a:bodyPr/>
          <a:lstStyle>
            <a:lvl1pPr>
              <a:defRPr>
                <a:solidFill>
                  <a:srgbClr val="8A8B8A"/>
                </a:solidFill>
              </a:defRPr>
            </a:lvl1pPr>
          </a:lstStyle>
          <a:p>
            <a:fld id="{330EA680-D336-4FF7-8B7A-9848BB0A1C32}" type="slidenum">
              <a:rPr lang="en-US" smtClean="0"/>
              <a:t>‹#›</a:t>
            </a:fld>
            <a:endParaRPr lang="en-US"/>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6587490" y="1837812"/>
            <a:ext cx="5129793" cy="3473276"/>
          </a:xfrm>
          <a:prstGeom prst="rect">
            <a:avLst/>
          </a:prstGeom>
        </p:spPr>
        <p:txBody>
          <a:bodyPr/>
          <a:lstStyle>
            <a:lvl1pPr>
              <a:lnSpc>
                <a:spcPts val="2400"/>
              </a:lnSpc>
              <a:spcBef>
                <a:spcPts val="1000"/>
              </a:spcBef>
              <a:defRPr sz="2000" baseline="0">
                <a:solidFill>
                  <a:schemeClr val="accent2"/>
                </a:solidFill>
              </a:defRPr>
            </a:lvl1pPr>
            <a:lvl2pPr>
              <a:spcBef>
                <a:spcPts val="1000"/>
              </a:spcBef>
              <a:defRPr sz="1800" baseline="0">
                <a:solidFill>
                  <a:schemeClr val="accent2"/>
                </a:solidFill>
              </a:defRPr>
            </a:lvl2pPr>
            <a:lvl3pPr>
              <a:spcBef>
                <a:spcPts val="1000"/>
              </a:spcBef>
              <a:defRPr sz="1800">
                <a:solidFill>
                  <a:schemeClr val="accent2"/>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6587490" y="849380"/>
            <a:ext cx="5117441" cy="743347"/>
          </a:xfrm>
          <a:prstGeom prst="rect">
            <a:avLst/>
          </a:prstGeom>
        </p:spPr>
        <p:txBody>
          <a:bodyPr vert="horz" lIns="91440" tIns="45720" rIns="91440" bIns="45720" rtlCol="0" anchor="ctr">
            <a:normAutofit/>
          </a:bodyPr>
          <a:lstStyle>
            <a:lvl1pPr>
              <a:defRPr>
                <a:solidFill>
                  <a:srgbClr val="077774"/>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17837" y="849381"/>
            <a:ext cx="4860325" cy="4461708"/>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p:txBody>
      </p:sp>
      <p:pic>
        <p:nvPicPr>
          <p:cNvPr id="13" name="Picture 12">
            <a:extLst>
              <a:ext uri="{FF2B5EF4-FFF2-40B4-BE49-F238E27FC236}">
                <a16:creationId xmlns:a16="http://schemas.microsoft.com/office/drawing/2014/main" id="{A862CD6B-A2FE-2346-8B4F-FE3C992B939E}"/>
              </a:ext>
            </a:extLst>
          </p:cNvPr>
          <p:cNvPicPr>
            <a:picLocks noChangeAspect="1"/>
          </p:cNvPicPr>
          <p:nvPr/>
        </p:nvPicPr>
        <p:blipFill>
          <a:blip r:embed="rId2"/>
          <a:srcRect/>
          <a:stretch/>
        </p:blipFill>
        <p:spPr>
          <a:xfrm>
            <a:off x="696654" y="6088574"/>
            <a:ext cx="2598727" cy="576072"/>
          </a:xfrm>
          <a:prstGeom prst="rect">
            <a:avLst/>
          </a:prstGeom>
        </p:spPr>
      </p:pic>
    </p:spTree>
    <p:extLst>
      <p:ext uri="{BB962C8B-B14F-4D97-AF65-F5344CB8AC3E}">
        <p14:creationId xmlns:p14="http://schemas.microsoft.com/office/powerpoint/2010/main" val="19800826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8_Chart with caption ">
    <p:spTree>
      <p:nvGrpSpPr>
        <p:cNvPr id="1" name=""/>
        <p:cNvGrpSpPr/>
        <p:nvPr/>
      </p:nvGrpSpPr>
      <p:grpSpPr>
        <a:xfrm>
          <a:off x="0" y="0"/>
          <a:ext cx="0" cy="0"/>
          <a:chOff x="0" y="0"/>
          <a:chExt cx="0" cy="0"/>
        </a:xfrm>
      </p:grpSpPr>
      <p:sp>
        <p:nvSpPr>
          <p:cNvPr id="16" name="Text Placeholder 3"/>
          <p:cNvSpPr>
            <a:spLocks noGrp="1"/>
          </p:cNvSpPr>
          <p:nvPr>
            <p:ph type="body" sz="half" idx="10" hasCustomPrompt="1"/>
          </p:nvPr>
        </p:nvSpPr>
        <p:spPr>
          <a:xfrm>
            <a:off x="7219366" y="1549401"/>
            <a:ext cx="4234455" cy="3880720"/>
          </a:xfrm>
          <a:prstGeom prst="rect">
            <a:avLst/>
          </a:prstGeom>
        </p:spPr>
        <p:txBody>
          <a:bodyPr>
            <a:normAutofit/>
          </a:bodyPr>
          <a:lstStyle>
            <a:lvl1pPr marL="0" indent="0">
              <a:lnSpc>
                <a:spcPts val="2200"/>
              </a:lnSpc>
              <a:spcBef>
                <a:spcPts val="1500"/>
              </a:spcBef>
              <a:buNone/>
              <a:defRPr sz="1600" baseline="0">
                <a:solidFill>
                  <a:schemeClr val="accent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descriptive text</a:t>
            </a:r>
          </a:p>
        </p:txBody>
      </p:sp>
      <p:sp>
        <p:nvSpPr>
          <p:cNvPr id="20" name="Content Placeholder 18"/>
          <p:cNvSpPr>
            <a:spLocks noGrp="1"/>
          </p:cNvSpPr>
          <p:nvPr>
            <p:ph sz="quarter" idx="11" hasCustomPrompt="1"/>
          </p:nvPr>
        </p:nvSpPr>
        <p:spPr>
          <a:xfrm>
            <a:off x="763008" y="1549402"/>
            <a:ext cx="6023847" cy="3880719"/>
          </a:xfrm>
        </p:spPr>
        <p:txBody>
          <a:bodyPr/>
          <a:lstStyle>
            <a:lvl1pPr marL="0" indent="0">
              <a:buNone/>
              <a:defRPr>
                <a:solidFill>
                  <a:schemeClr val="accent2"/>
                </a:solidFill>
              </a:defRPr>
            </a:lvl1pPr>
          </a:lstStyle>
          <a:p>
            <a:pPr lvl="0"/>
            <a:r>
              <a:rPr lang="en-US"/>
              <a:t>Insert chart here</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77774"/>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B997A94B-DC6C-EB4F-A0EF-FAB78028964D}"/>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State Historic Preservation Office</a:t>
            </a:r>
          </a:p>
        </p:txBody>
      </p:sp>
      <p:sp>
        <p:nvSpPr>
          <p:cNvPr id="10" name="Slide Number Placeholder 11">
            <a:extLst>
              <a:ext uri="{FF2B5EF4-FFF2-40B4-BE49-F238E27FC236}">
                <a16:creationId xmlns:a16="http://schemas.microsoft.com/office/drawing/2014/main" id="{F90CEE4B-BD46-A046-8385-D32CD3EA4E9B}"/>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330EA680-D336-4FF7-8B7A-9848BB0A1C32}" type="slidenum">
              <a:rPr lang="en-US" smtClean="0"/>
              <a:t>‹#›</a:t>
            </a:fld>
            <a:endParaRPr lang="en-US"/>
          </a:p>
        </p:txBody>
      </p:sp>
      <p:pic>
        <p:nvPicPr>
          <p:cNvPr id="11" name="Picture 10">
            <a:extLst>
              <a:ext uri="{FF2B5EF4-FFF2-40B4-BE49-F238E27FC236}">
                <a16:creationId xmlns:a16="http://schemas.microsoft.com/office/drawing/2014/main" id="{C3F5E7CD-1E91-C647-9AFB-F570055EB031}"/>
              </a:ext>
            </a:extLst>
          </p:cNvPr>
          <p:cNvPicPr>
            <a:picLocks noChangeAspect="1"/>
          </p:cNvPicPr>
          <p:nvPr/>
        </p:nvPicPr>
        <p:blipFill>
          <a:blip r:embed="rId2"/>
          <a:srcRect/>
          <a:stretch/>
        </p:blipFill>
        <p:spPr>
          <a:xfrm>
            <a:off x="670457" y="5962844"/>
            <a:ext cx="2598727" cy="576072"/>
          </a:xfrm>
          <a:prstGeom prst="rect">
            <a:avLst/>
          </a:prstGeom>
        </p:spPr>
      </p:pic>
    </p:spTree>
    <p:extLst>
      <p:ext uri="{BB962C8B-B14F-4D97-AF65-F5344CB8AC3E}">
        <p14:creationId xmlns:p14="http://schemas.microsoft.com/office/powerpoint/2010/main" val="1932290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8_Chart with title_bottom Src">
    <p:spTree>
      <p:nvGrpSpPr>
        <p:cNvPr id="1" name=""/>
        <p:cNvGrpSpPr/>
        <p:nvPr/>
      </p:nvGrpSpPr>
      <p:grpSpPr>
        <a:xfrm>
          <a:off x="0" y="0"/>
          <a:ext cx="0" cy="0"/>
          <a:chOff x="0" y="0"/>
          <a:chExt cx="0" cy="0"/>
        </a:xfrm>
      </p:grpSpPr>
      <p:sp>
        <p:nvSpPr>
          <p:cNvPr id="17" name="Text Placeholder 5"/>
          <p:cNvSpPr>
            <a:spLocks noGrp="1"/>
          </p:cNvSpPr>
          <p:nvPr>
            <p:ph type="body" sz="quarter" idx="10" hasCustomPrompt="1"/>
          </p:nvPr>
        </p:nvSpPr>
        <p:spPr>
          <a:xfrm>
            <a:off x="646695" y="5229211"/>
            <a:ext cx="6766343" cy="528224"/>
          </a:xfrm>
        </p:spPr>
        <p:txBody>
          <a:bodyPr>
            <a:normAutofit/>
          </a:bodyPr>
          <a:lstStyle>
            <a:lvl1pPr marL="0" indent="0" algn="l">
              <a:buFontTx/>
              <a:buNone/>
              <a:defRPr sz="1200" i="1" baseline="0">
                <a:solidFill>
                  <a:schemeClr val="accent2"/>
                </a:solidFill>
              </a:defRPr>
            </a:lvl1pPr>
            <a:lvl2pPr marL="457200" indent="0">
              <a:buFontTx/>
              <a:buNone/>
              <a:defRPr sz="1400"/>
            </a:lvl2pPr>
            <a:lvl3pPr marL="914400" indent="0">
              <a:buFontTx/>
              <a:buNone/>
              <a:defRPr sz="1400"/>
            </a:lvl3pPr>
          </a:lstStyle>
          <a:p>
            <a:r>
              <a:rPr lang="en-US" sz="1200"/>
              <a:t>Source: Add source here</a:t>
            </a:r>
          </a:p>
        </p:txBody>
      </p:sp>
      <p:sp>
        <p:nvSpPr>
          <p:cNvPr id="7" name="Text Placeholder 3"/>
          <p:cNvSpPr>
            <a:spLocks noGrp="1"/>
          </p:cNvSpPr>
          <p:nvPr>
            <p:ph type="body" sz="half" idx="11" hasCustomPrompt="1"/>
          </p:nvPr>
        </p:nvSpPr>
        <p:spPr>
          <a:xfrm>
            <a:off x="646695" y="517967"/>
            <a:ext cx="10867972" cy="528224"/>
          </a:xfrm>
          <a:prstGeom prst="rect">
            <a:avLst/>
          </a:prstGeom>
        </p:spPr>
        <p:txBody>
          <a:bodyPr>
            <a:normAutofit/>
          </a:bodyPr>
          <a:lstStyle>
            <a:lvl1pPr marL="0" indent="0">
              <a:lnSpc>
                <a:spcPts val="2200"/>
              </a:lnSpc>
              <a:spcBef>
                <a:spcPts val="1500"/>
              </a:spcBef>
              <a:buNone/>
              <a:defRPr sz="280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8" name="Footer Placeholder 10">
            <a:extLst>
              <a:ext uri="{FF2B5EF4-FFF2-40B4-BE49-F238E27FC236}">
                <a16:creationId xmlns:a16="http://schemas.microsoft.com/office/drawing/2014/main" id="{95B45AF5-26D0-3042-B0AB-CA5EF015C532}"/>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State Historic Preservation Office</a:t>
            </a:r>
          </a:p>
        </p:txBody>
      </p:sp>
      <p:sp>
        <p:nvSpPr>
          <p:cNvPr id="10" name="Slide Number Placeholder 11">
            <a:extLst>
              <a:ext uri="{FF2B5EF4-FFF2-40B4-BE49-F238E27FC236}">
                <a16:creationId xmlns:a16="http://schemas.microsoft.com/office/drawing/2014/main" id="{774B317E-21C5-1745-BE88-290F56726B70}"/>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330EA680-D336-4FF7-8B7A-9848BB0A1C32}" type="slidenum">
              <a:rPr lang="en-US" smtClean="0"/>
              <a:t>‹#›</a:t>
            </a:fld>
            <a:endParaRPr lang="en-US"/>
          </a:p>
        </p:txBody>
      </p:sp>
      <p:pic>
        <p:nvPicPr>
          <p:cNvPr id="11" name="Picture 10">
            <a:extLst>
              <a:ext uri="{FF2B5EF4-FFF2-40B4-BE49-F238E27FC236}">
                <a16:creationId xmlns:a16="http://schemas.microsoft.com/office/drawing/2014/main" id="{2039F346-81C1-0B46-B5E0-2EDE2687A2FC}"/>
              </a:ext>
            </a:extLst>
          </p:cNvPr>
          <p:cNvPicPr>
            <a:picLocks noChangeAspect="1"/>
          </p:cNvPicPr>
          <p:nvPr/>
        </p:nvPicPr>
        <p:blipFill>
          <a:blip r:embed="rId2"/>
          <a:srcRect/>
          <a:stretch/>
        </p:blipFill>
        <p:spPr>
          <a:xfrm>
            <a:off x="701261" y="5962844"/>
            <a:ext cx="2598727" cy="576072"/>
          </a:xfrm>
          <a:prstGeom prst="rect">
            <a:avLst/>
          </a:prstGeom>
        </p:spPr>
      </p:pic>
    </p:spTree>
    <p:extLst>
      <p:ext uri="{BB962C8B-B14F-4D97-AF65-F5344CB8AC3E}">
        <p14:creationId xmlns:p14="http://schemas.microsoft.com/office/powerpoint/2010/main" val="39756924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8_Chart_top right title_bottom Src">
    <p:spTree>
      <p:nvGrpSpPr>
        <p:cNvPr id="1" name=""/>
        <p:cNvGrpSpPr/>
        <p:nvPr/>
      </p:nvGrpSpPr>
      <p:grpSpPr>
        <a:xfrm>
          <a:off x="0" y="0"/>
          <a:ext cx="0" cy="0"/>
          <a:chOff x="0" y="0"/>
          <a:chExt cx="0" cy="0"/>
        </a:xfrm>
      </p:grpSpPr>
      <p:sp>
        <p:nvSpPr>
          <p:cNvPr id="11" name="Rectangle 10"/>
          <p:cNvSpPr/>
          <p:nvPr/>
        </p:nvSpPr>
        <p:spPr bwMode="auto">
          <a:xfrm>
            <a:off x="-21833" y="2"/>
            <a:ext cx="12192000" cy="6857998"/>
          </a:xfrm>
          <a:prstGeom prst="rect">
            <a:avLst/>
          </a:prstGeom>
          <a:solidFill>
            <a:schemeClr val="bg1"/>
          </a:solidFill>
          <a:ln w="25400" cap="flat" cmpd="sng" algn="ctr">
            <a:noFill/>
            <a:prstDash val="solid"/>
            <a:round/>
            <a:headEnd type="none" w="med" len="med"/>
            <a:tailEnd type="none" w="med" len="med"/>
          </a:ln>
          <a:effectLst/>
        </p:spPr>
        <p:txBody>
          <a:bodyPr vert="horz" wrap="square" lIns="64291" tIns="32146" rIns="64291" bIns="32146" numCol="1" rtlCol="0" anchor="t" anchorCtr="0" compatLnSpc="1">
            <a:prstTxWarp prst="textNoShape">
              <a:avLst/>
            </a:prstTxWarp>
          </a:bodyPr>
          <a:lstStyle/>
          <a:p>
            <a:pPr marL="0" marR="0" indent="0" algn="l" defTabSz="642915"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ヒラギノ角ゴ ProN W3" charset="-128"/>
              <a:cs typeface="ヒラギノ角ゴ ProN W3" charset="-128"/>
              <a:sym typeface="Arial" charset="0"/>
            </a:endParaRPr>
          </a:p>
        </p:txBody>
      </p:sp>
      <p:sp>
        <p:nvSpPr>
          <p:cNvPr id="18" name="Text Placeholder 5"/>
          <p:cNvSpPr>
            <a:spLocks noGrp="1"/>
          </p:cNvSpPr>
          <p:nvPr>
            <p:ph type="body" sz="quarter" idx="10" hasCustomPrompt="1"/>
          </p:nvPr>
        </p:nvSpPr>
        <p:spPr>
          <a:xfrm>
            <a:off x="449407" y="5274393"/>
            <a:ext cx="3310144" cy="528224"/>
          </a:xfrm>
        </p:spPr>
        <p:txBody>
          <a:bodyPr>
            <a:normAutofit/>
          </a:bodyPr>
          <a:lstStyle>
            <a:lvl1pPr marL="0" indent="0" algn="l">
              <a:buFontTx/>
              <a:buNone/>
              <a:defRPr sz="1200" i="1" baseline="0">
                <a:solidFill>
                  <a:schemeClr val="accent2"/>
                </a:solidFill>
              </a:defRPr>
            </a:lvl1pPr>
            <a:lvl2pPr marL="457200" indent="0">
              <a:buFontTx/>
              <a:buNone/>
              <a:defRPr sz="1400"/>
            </a:lvl2pPr>
            <a:lvl3pPr marL="914400" indent="0">
              <a:buFontTx/>
              <a:buNone/>
              <a:defRPr sz="1400"/>
            </a:lvl3pPr>
          </a:lstStyle>
          <a:p>
            <a:r>
              <a:rPr lang="en-US" sz="1200"/>
              <a:t>Source: Add source here</a:t>
            </a:r>
          </a:p>
        </p:txBody>
      </p:sp>
      <p:sp>
        <p:nvSpPr>
          <p:cNvPr id="19" name="Text Placeholder 3"/>
          <p:cNvSpPr>
            <a:spLocks noGrp="1"/>
          </p:cNvSpPr>
          <p:nvPr>
            <p:ph type="body" sz="half" idx="11" hasCustomPrompt="1"/>
          </p:nvPr>
        </p:nvSpPr>
        <p:spPr>
          <a:xfrm>
            <a:off x="7325955" y="564185"/>
            <a:ext cx="4234455" cy="705630"/>
          </a:xfrm>
          <a:prstGeom prst="rect">
            <a:avLst/>
          </a:prstGeom>
        </p:spPr>
        <p:txBody>
          <a:bodyPr>
            <a:normAutofit/>
          </a:bodyPr>
          <a:lstStyle>
            <a:lvl1pPr marL="0" indent="0" algn="r">
              <a:lnSpc>
                <a:spcPts val="2200"/>
              </a:lnSpc>
              <a:spcBef>
                <a:spcPts val="1500"/>
              </a:spcBef>
              <a:buNone/>
              <a:defRPr sz="28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chart title here</a:t>
            </a:r>
          </a:p>
        </p:txBody>
      </p:sp>
      <p:sp>
        <p:nvSpPr>
          <p:cNvPr id="10" name="Footer Placeholder 10">
            <a:extLst>
              <a:ext uri="{FF2B5EF4-FFF2-40B4-BE49-F238E27FC236}">
                <a16:creationId xmlns:a16="http://schemas.microsoft.com/office/drawing/2014/main" id="{614777EF-720C-A944-907E-CE1C292CBCD5}"/>
              </a:ext>
            </a:extLst>
          </p:cNvPr>
          <p:cNvSpPr>
            <a:spLocks noGrp="1"/>
          </p:cNvSpPr>
          <p:nvPr>
            <p:ph type="ftr" sz="quarter" idx="12"/>
          </p:nvPr>
        </p:nvSpPr>
        <p:spPr>
          <a:xfrm>
            <a:off x="6096000" y="6173791"/>
            <a:ext cx="4443413" cy="365125"/>
          </a:xfrm>
        </p:spPr>
        <p:txBody>
          <a:bodyPr/>
          <a:lstStyle>
            <a:lvl1pPr>
              <a:defRPr>
                <a:ln>
                  <a:noFill/>
                </a:ln>
                <a:solidFill>
                  <a:srgbClr val="5A5B5D"/>
                </a:solidFill>
              </a:defRPr>
            </a:lvl1pPr>
          </a:lstStyle>
          <a:p>
            <a:r>
              <a:rPr lang="en-US"/>
              <a:t>State Historic Preservation Office</a:t>
            </a:r>
          </a:p>
        </p:txBody>
      </p:sp>
      <p:sp>
        <p:nvSpPr>
          <p:cNvPr id="12" name="Slide Number Placeholder 11">
            <a:extLst>
              <a:ext uri="{FF2B5EF4-FFF2-40B4-BE49-F238E27FC236}">
                <a16:creationId xmlns:a16="http://schemas.microsoft.com/office/drawing/2014/main" id="{CB0C4446-A1BE-2F41-A56C-FB26F13381B5}"/>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330EA680-D336-4FF7-8B7A-9848BB0A1C32}" type="slidenum">
              <a:rPr lang="en-US" smtClean="0"/>
              <a:t>‹#›</a:t>
            </a:fld>
            <a:endParaRPr lang="en-US"/>
          </a:p>
        </p:txBody>
      </p:sp>
      <p:pic>
        <p:nvPicPr>
          <p:cNvPr id="2" name="Picture 1">
            <a:extLst>
              <a:ext uri="{FF2B5EF4-FFF2-40B4-BE49-F238E27FC236}">
                <a16:creationId xmlns:a16="http://schemas.microsoft.com/office/drawing/2014/main" id="{254952DC-2117-A370-84CF-6E4A0FF4B22F}"/>
              </a:ext>
            </a:extLst>
          </p:cNvPr>
          <p:cNvPicPr>
            <a:picLocks noChangeAspect="1"/>
          </p:cNvPicPr>
          <p:nvPr/>
        </p:nvPicPr>
        <p:blipFill>
          <a:blip r:embed="rId2"/>
          <a:srcRect/>
          <a:stretch/>
        </p:blipFill>
        <p:spPr>
          <a:xfrm>
            <a:off x="701261" y="5962844"/>
            <a:ext cx="2598727" cy="576072"/>
          </a:xfrm>
          <a:prstGeom prst="rect">
            <a:avLst/>
          </a:prstGeom>
        </p:spPr>
      </p:pic>
    </p:spTree>
    <p:extLst>
      <p:ext uri="{BB962C8B-B14F-4D97-AF65-F5344CB8AC3E}">
        <p14:creationId xmlns:p14="http://schemas.microsoft.com/office/powerpoint/2010/main" val="1006491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311_Closing Slide (low ink)">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2441359" y="2996623"/>
            <a:ext cx="7306324" cy="447452"/>
          </a:xfrm>
          <a:prstGeom prst="rect">
            <a:avLst/>
          </a:prstGeom>
        </p:spPr>
        <p:txBody>
          <a:bodyPr wrap="square" lIns="64284" tIns="32142" rIns="64284" bIns="32142">
            <a:spAutoFit/>
          </a:bodyPr>
          <a:lstStyle>
            <a:lvl1pPr marL="0" marR="0" indent="0" algn="ctr" defTabSz="642915" rtl="0" eaLnBrk="1" fontAlgn="base" latinLnBrk="0" hangingPunct="1">
              <a:lnSpc>
                <a:spcPct val="140000"/>
              </a:lnSpc>
              <a:spcBef>
                <a:spcPts val="2109"/>
              </a:spcBef>
              <a:spcAft>
                <a:spcPts val="2000"/>
              </a:spcAft>
              <a:buClr>
                <a:schemeClr val="tx2"/>
              </a:buClr>
              <a:buSzPct val="100000"/>
              <a:buFont typeface="Wingdings" charset="2"/>
              <a:buNone/>
              <a:tabLst/>
              <a:defRPr sz="2000" cap="none" baseline="0">
                <a:solidFill>
                  <a:schemeClr val="accent2">
                    <a:lumMod val="85000"/>
                    <a:lumOff val="15000"/>
                  </a:schemeClr>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pPr eaLnBrk="1" hangingPunct="1">
              <a:lnSpc>
                <a:spcPct val="140000"/>
              </a:lnSpc>
              <a:spcAft>
                <a:spcPts val="2000"/>
              </a:spcAft>
              <a:defRPr/>
            </a:pPr>
            <a:r>
              <a:rPr lang="en-US"/>
              <a:t>Click to edit Master subtitle style</a:t>
            </a:r>
          </a:p>
        </p:txBody>
      </p:sp>
      <p:sp>
        <p:nvSpPr>
          <p:cNvPr id="10" name="Title Placeholder 1"/>
          <p:cNvSpPr>
            <a:spLocks noGrp="1"/>
          </p:cNvSpPr>
          <p:nvPr>
            <p:ph type="title"/>
          </p:nvPr>
        </p:nvSpPr>
        <p:spPr>
          <a:xfrm>
            <a:off x="2000441" y="1741953"/>
            <a:ext cx="8153485" cy="743347"/>
          </a:xfrm>
          <a:prstGeom prst="rect">
            <a:avLst/>
          </a:prstGeom>
        </p:spPr>
        <p:txBody>
          <a:bodyPr vert="horz" lIns="91440" tIns="45720" rIns="91440" bIns="45720" rtlCol="0" anchor="ctr">
            <a:normAutofit/>
          </a:bodyPr>
          <a:lstStyle>
            <a:lvl1pPr algn="ctr">
              <a:defRPr sz="3200">
                <a:solidFill>
                  <a:schemeClr val="tx2"/>
                </a:solidFill>
              </a:defRPr>
            </a:lvl1pPr>
          </a:lstStyle>
          <a:p>
            <a:r>
              <a:rPr lang="en-US"/>
              <a:t>Click to edit Master title style</a:t>
            </a:r>
          </a:p>
        </p:txBody>
      </p:sp>
      <p:pic>
        <p:nvPicPr>
          <p:cNvPr id="2" name="Picture 1">
            <a:extLst>
              <a:ext uri="{FF2B5EF4-FFF2-40B4-BE49-F238E27FC236}">
                <a16:creationId xmlns:a16="http://schemas.microsoft.com/office/drawing/2014/main" id="{8FDCA5B2-1BB5-6696-59CC-325EE5778011}"/>
              </a:ext>
            </a:extLst>
          </p:cNvPr>
          <p:cNvPicPr>
            <a:picLocks noChangeAspect="1"/>
          </p:cNvPicPr>
          <p:nvPr/>
        </p:nvPicPr>
        <p:blipFill>
          <a:blip r:embed="rId2"/>
          <a:srcRect/>
          <a:stretch/>
        </p:blipFill>
        <p:spPr>
          <a:xfrm>
            <a:off x="4103046" y="5264458"/>
            <a:ext cx="3948274" cy="875233"/>
          </a:xfrm>
          <a:prstGeom prst="rect">
            <a:avLst/>
          </a:prstGeom>
        </p:spPr>
      </p:pic>
    </p:spTree>
    <p:extLst>
      <p:ext uri="{BB962C8B-B14F-4D97-AF65-F5344CB8AC3E}">
        <p14:creationId xmlns:p14="http://schemas.microsoft.com/office/powerpoint/2010/main" val="1900375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061912-18C8-41D6-8A7B-B688E67B5E5B}"/>
              </a:ext>
            </a:extLst>
          </p:cNvPr>
          <p:cNvPicPr>
            <a:picLocks noChangeAspect="1"/>
          </p:cNvPicPr>
          <p:nvPr/>
        </p:nvPicPr>
        <p:blipFill>
          <a:blip r:embed="rId2"/>
          <a:srcRect l="989" r="989"/>
          <a:stretch/>
        </p:blipFill>
        <p:spPr>
          <a:xfrm>
            <a:off x="0" y="0"/>
            <a:ext cx="12192000"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p:nvSpPr>
        <p:spPr>
          <a:xfrm>
            <a:off x="-74459" y="0"/>
            <a:ext cx="12192000" cy="6868246"/>
          </a:xfrm>
          <a:prstGeom prst="rect">
            <a:avLst/>
          </a:prstGeom>
          <a:solidFill>
            <a:srgbClr val="0AAFAA">
              <a:alpha val="67059"/>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itle 2"/>
          <p:cNvSpPr>
            <a:spLocks noGrp="1"/>
          </p:cNvSpPr>
          <p:nvPr>
            <p:ph type="title"/>
          </p:nvPr>
        </p:nvSpPr>
        <p:spPr>
          <a:xfrm>
            <a:off x="738190" y="390543"/>
            <a:ext cx="10708748" cy="1816925"/>
          </a:xfrm>
        </p:spPr>
        <p:txBody>
          <a:bodyPr lIns="0" tIns="0" rIns="0" bIns="0" anchor="b" anchorCtr="0">
            <a:noAutofit/>
          </a:bodyPr>
          <a:lstStyle>
            <a:lvl1pPr>
              <a:lnSpc>
                <a:spcPct val="90000"/>
              </a:lnSpc>
              <a:defRPr sz="5400" b="0" i="0">
                <a:solidFill>
                  <a:schemeClr val="bg1"/>
                </a:solidFill>
                <a:latin typeface="Franklin Gothic Medium" panose="020B0603020102020204" pitchFamily="34" charset="0"/>
                <a:cs typeface="Times New Roman" panose="02020603050405020304" pitchFamily="18" charset="0"/>
              </a:defRPr>
            </a:lvl1pPr>
          </a:lstStyle>
          <a:p>
            <a:r>
              <a:rPr lang="en-US"/>
              <a:t>Click to edit Master title style</a:t>
            </a:r>
          </a:p>
        </p:txBody>
      </p:sp>
      <p:pic>
        <p:nvPicPr>
          <p:cNvPr id="9" name="Picture 8">
            <a:extLst>
              <a:ext uri="{FF2B5EF4-FFF2-40B4-BE49-F238E27FC236}">
                <a16:creationId xmlns:a16="http://schemas.microsoft.com/office/drawing/2014/main" id="{87A1B471-7E81-0496-505C-415015FF174E}"/>
              </a:ext>
            </a:extLst>
          </p:cNvPr>
          <p:cNvPicPr>
            <a:picLocks noChangeAspect="1"/>
          </p:cNvPicPr>
          <p:nvPr/>
        </p:nvPicPr>
        <p:blipFill>
          <a:blip r:embed="rId3"/>
          <a:srcRect/>
          <a:stretch/>
        </p:blipFill>
        <p:spPr>
          <a:xfrm>
            <a:off x="659770" y="3981881"/>
            <a:ext cx="4634142" cy="1027272"/>
          </a:xfrm>
          <a:prstGeom prst="rect">
            <a:avLst/>
          </a:prstGeom>
        </p:spPr>
      </p:pic>
      <p:sp>
        <p:nvSpPr>
          <p:cNvPr id="11" name="Title 2">
            <a:extLst>
              <a:ext uri="{FF2B5EF4-FFF2-40B4-BE49-F238E27FC236}">
                <a16:creationId xmlns:a16="http://schemas.microsoft.com/office/drawing/2014/main" id="{0F055482-5D0B-2BE8-EAF8-769F59EA5392}"/>
              </a:ext>
            </a:extLst>
          </p:cNvPr>
          <p:cNvSpPr txBox="1">
            <a:spLocks/>
          </p:cNvSpPr>
          <p:nvPr/>
        </p:nvSpPr>
        <p:spPr>
          <a:xfrm>
            <a:off x="738189" y="2164956"/>
            <a:ext cx="10715627" cy="743347"/>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0" kern="1200">
                <a:solidFill>
                  <a:srgbClr val="077774"/>
                </a:solidFill>
                <a:latin typeface="+mj-lt"/>
                <a:ea typeface="+mj-ea"/>
                <a:cs typeface="Arial"/>
              </a:defRPr>
            </a:lvl1pPr>
          </a:lstStyle>
          <a:p>
            <a:endParaRPr lang="en-US">
              <a:solidFill>
                <a:schemeClr val="bg1"/>
              </a:solidFill>
            </a:endParaRPr>
          </a:p>
        </p:txBody>
      </p:sp>
      <p:sp>
        <p:nvSpPr>
          <p:cNvPr id="14" name="Text Placeholder 13">
            <a:extLst>
              <a:ext uri="{FF2B5EF4-FFF2-40B4-BE49-F238E27FC236}">
                <a16:creationId xmlns:a16="http://schemas.microsoft.com/office/drawing/2014/main" id="{3BACB03D-A706-BEB8-A6EB-4BA214785CEA}"/>
              </a:ext>
            </a:extLst>
          </p:cNvPr>
          <p:cNvSpPr>
            <a:spLocks noGrp="1"/>
          </p:cNvSpPr>
          <p:nvPr>
            <p:ph type="body" sz="quarter" idx="10" hasCustomPrompt="1"/>
          </p:nvPr>
        </p:nvSpPr>
        <p:spPr>
          <a:xfrm>
            <a:off x="9090025" y="5956300"/>
            <a:ext cx="2611438" cy="595313"/>
          </a:xfrm>
        </p:spPr>
        <p:txBody>
          <a:bodyPr>
            <a:normAutofit/>
          </a:bodyPr>
          <a:lstStyle>
            <a:lvl1pPr marL="0" indent="0">
              <a:buNone/>
              <a:defRPr sz="1200">
                <a:solidFill>
                  <a:srgbClr val="5A5B5D"/>
                </a:solidFill>
              </a:defRPr>
            </a:lvl1pPr>
            <a:lvl2pPr>
              <a:defRPr>
                <a:solidFill>
                  <a:srgbClr val="5A5B5D"/>
                </a:solidFill>
              </a:defRPr>
            </a:lvl2pPr>
          </a:lstStyle>
          <a:p>
            <a:pPr lvl="0"/>
            <a:r>
              <a:rPr lang="en-US"/>
              <a:t>Insert Image Source</a:t>
            </a:r>
          </a:p>
        </p:txBody>
      </p:sp>
      <p:sp>
        <p:nvSpPr>
          <p:cNvPr id="4" name="Text Placeholder 5">
            <a:extLst>
              <a:ext uri="{FF2B5EF4-FFF2-40B4-BE49-F238E27FC236}">
                <a16:creationId xmlns:a16="http://schemas.microsoft.com/office/drawing/2014/main" id="{4C591832-0796-9CBD-9D03-7991796A06D7}"/>
              </a:ext>
            </a:extLst>
          </p:cNvPr>
          <p:cNvSpPr>
            <a:spLocks noGrp="1"/>
          </p:cNvSpPr>
          <p:nvPr>
            <p:ph type="body" sz="quarter" idx="11"/>
          </p:nvPr>
        </p:nvSpPr>
        <p:spPr>
          <a:xfrm>
            <a:off x="745069" y="2339243"/>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425450311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312_Closing Slide">
    <p:bg>
      <p:bgPr>
        <a:solidFill>
          <a:schemeClr val="accent1"/>
        </a:solidFill>
        <a:effectLst/>
      </p:bgPr>
    </p:bg>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2441359" y="2996623"/>
            <a:ext cx="7306324" cy="447452"/>
          </a:xfrm>
          <a:prstGeom prst="rect">
            <a:avLst/>
          </a:prstGeom>
        </p:spPr>
        <p:txBody>
          <a:bodyPr wrap="square" lIns="64284" tIns="32142" rIns="64284" bIns="32142">
            <a:spAutoFit/>
          </a:bodyPr>
          <a:lstStyle>
            <a:lvl1pPr marL="0" marR="0" indent="0" algn="ctr" defTabSz="642915" rtl="0" eaLnBrk="1" fontAlgn="base" latinLnBrk="0" hangingPunct="1">
              <a:lnSpc>
                <a:spcPct val="140000"/>
              </a:lnSpc>
              <a:spcBef>
                <a:spcPts val="2109"/>
              </a:spcBef>
              <a:spcAft>
                <a:spcPts val="2000"/>
              </a:spcAft>
              <a:buClr>
                <a:schemeClr val="tx2"/>
              </a:buClr>
              <a:buSzPct val="100000"/>
              <a:buFont typeface="Wingdings" charset="2"/>
              <a:buNone/>
              <a:tabLst/>
              <a:defRPr sz="2000" cap="none" baseline="0">
                <a:solidFill>
                  <a:schemeClr val="bg1"/>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pPr eaLnBrk="1" hangingPunct="1">
              <a:lnSpc>
                <a:spcPct val="140000"/>
              </a:lnSpc>
              <a:spcAft>
                <a:spcPts val="2000"/>
              </a:spcAft>
              <a:defRPr/>
            </a:pPr>
            <a:r>
              <a:rPr lang="en-US"/>
              <a:t>Click to edit Master subtitle style</a:t>
            </a:r>
          </a:p>
        </p:txBody>
      </p:sp>
      <p:sp>
        <p:nvSpPr>
          <p:cNvPr id="10" name="Title Placeholder 1"/>
          <p:cNvSpPr>
            <a:spLocks noGrp="1"/>
          </p:cNvSpPr>
          <p:nvPr>
            <p:ph type="title"/>
          </p:nvPr>
        </p:nvSpPr>
        <p:spPr>
          <a:xfrm>
            <a:off x="2000441" y="1741953"/>
            <a:ext cx="8153485" cy="743347"/>
          </a:xfrm>
          <a:prstGeom prst="rect">
            <a:avLst/>
          </a:prstGeom>
        </p:spPr>
        <p:txBody>
          <a:bodyPr vert="horz" lIns="91440" tIns="45720" rIns="91440" bIns="45720" rtlCol="0" anchor="ctr">
            <a:normAutofit/>
          </a:bodyPr>
          <a:lstStyle>
            <a:lvl1pPr algn="ctr">
              <a:defRPr sz="3200">
                <a:solidFill>
                  <a:schemeClr val="bg1"/>
                </a:solidFill>
              </a:defRPr>
            </a:lvl1pPr>
          </a:lstStyle>
          <a:p>
            <a:r>
              <a:rPr lang="en-US"/>
              <a:t>Click to edit Master title style</a:t>
            </a:r>
          </a:p>
        </p:txBody>
      </p:sp>
      <p:pic>
        <p:nvPicPr>
          <p:cNvPr id="2" name="Picture 1">
            <a:extLst>
              <a:ext uri="{FF2B5EF4-FFF2-40B4-BE49-F238E27FC236}">
                <a16:creationId xmlns:a16="http://schemas.microsoft.com/office/drawing/2014/main" id="{8FDCA5B2-1BB5-6696-59CC-325EE5778011}"/>
              </a:ext>
            </a:extLst>
          </p:cNvPr>
          <p:cNvPicPr>
            <a:picLocks noChangeAspect="1"/>
          </p:cNvPicPr>
          <p:nvPr/>
        </p:nvPicPr>
        <p:blipFill>
          <a:blip r:embed="rId2"/>
          <a:srcRect/>
          <a:stretch/>
        </p:blipFill>
        <p:spPr>
          <a:xfrm>
            <a:off x="4103046" y="5264458"/>
            <a:ext cx="3948274" cy="875233"/>
          </a:xfrm>
          <a:prstGeom prst="rect">
            <a:avLst/>
          </a:prstGeom>
        </p:spPr>
      </p:pic>
    </p:spTree>
    <p:extLst>
      <p:ext uri="{BB962C8B-B14F-4D97-AF65-F5344CB8AC3E}">
        <p14:creationId xmlns:p14="http://schemas.microsoft.com/office/powerpoint/2010/main" val="4179990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_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1204149" y="2300174"/>
            <a:ext cx="9746075" cy="880064"/>
          </a:xfrm>
          <a:prstGeom prst="rect">
            <a:avLst/>
          </a:prstGeom>
        </p:spPr>
        <p:txBody>
          <a:bodyPr lIns="64251" tIns="32125" rIns="64251" bIns="32125"/>
          <a:lstStyle>
            <a:lvl1pPr algn="l">
              <a:lnSpc>
                <a:spcPts val="5000"/>
              </a:lnSpc>
              <a:spcBef>
                <a:spcPts val="7500"/>
              </a:spcBef>
              <a:spcAft>
                <a:spcPts val="0"/>
              </a:spcAft>
              <a:defRPr sz="4600" baseline="0">
                <a:solidFill>
                  <a:srgbClr val="077774"/>
                </a:solidFill>
              </a:defRPr>
            </a:lvl1pPr>
          </a:lstStyle>
          <a:p>
            <a:r>
              <a:rPr lang="en-US"/>
              <a:t>Section Header</a:t>
            </a:r>
          </a:p>
        </p:txBody>
      </p:sp>
      <p:sp>
        <p:nvSpPr>
          <p:cNvPr id="22" name="Subtitle 2"/>
          <p:cNvSpPr>
            <a:spLocks noGrp="1"/>
          </p:cNvSpPr>
          <p:nvPr>
            <p:ph type="subTitle" idx="1" hasCustomPrompt="1"/>
          </p:nvPr>
        </p:nvSpPr>
        <p:spPr>
          <a:xfrm>
            <a:off x="1204152" y="3202727"/>
            <a:ext cx="9746073" cy="717193"/>
          </a:xfrm>
          <a:prstGeom prst="rect">
            <a:avLst/>
          </a:prstGeom>
        </p:spPr>
        <p:txBody>
          <a:bodyPr wrap="square" lIns="64251" tIns="32125" rIns="64251" bIns="32125">
            <a:spAutoFit/>
          </a:bodyPr>
          <a:lstStyle>
            <a:lvl1pPr marL="0" indent="0" algn="l">
              <a:lnSpc>
                <a:spcPts val="5000"/>
              </a:lnSpc>
              <a:spcBef>
                <a:spcPts val="2109"/>
              </a:spcBef>
              <a:buClr>
                <a:schemeClr val="tx2"/>
              </a:buClr>
              <a:buSzPct val="100000"/>
              <a:buFontTx/>
              <a:buNone/>
              <a:defRPr sz="4600" cap="none" baseline="0">
                <a:solidFill>
                  <a:srgbClr val="5A5B5D"/>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a:t>Click to add text</a:t>
            </a:r>
          </a:p>
        </p:txBody>
      </p:sp>
      <p:sp>
        <p:nvSpPr>
          <p:cNvPr id="8" name="Slide Number Placeholder 7">
            <a:extLst>
              <a:ext uri="{FF2B5EF4-FFF2-40B4-BE49-F238E27FC236}">
                <a16:creationId xmlns:a16="http://schemas.microsoft.com/office/drawing/2014/main" id="{2506CF50-EC7F-7045-8A7E-444D3AE99702}"/>
              </a:ext>
            </a:extLst>
          </p:cNvPr>
          <p:cNvSpPr>
            <a:spLocks noGrp="1"/>
          </p:cNvSpPr>
          <p:nvPr>
            <p:ph type="sldNum" sz="quarter" idx="12"/>
          </p:nvPr>
        </p:nvSpPr>
        <p:spPr/>
        <p:txBody>
          <a:bodyPr/>
          <a:lstStyle>
            <a:lvl1pPr>
              <a:defRPr>
                <a:solidFill>
                  <a:srgbClr val="5A5B5D"/>
                </a:solidFill>
              </a:defRPr>
            </a:lvl1pPr>
          </a:lstStyle>
          <a:p>
            <a:fld id="{330EA680-D336-4FF7-8B7A-9848BB0A1C32}" type="slidenum">
              <a:rPr lang="en-US" smtClean="0"/>
              <a:t>‹#›</a:t>
            </a:fld>
            <a:endParaRPr lang="en-US"/>
          </a:p>
        </p:txBody>
      </p:sp>
      <p:sp>
        <p:nvSpPr>
          <p:cNvPr id="7" name="Footer Placeholder 10">
            <a:extLst>
              <a:ext uri="{FF2B5EF4-FFF2-40B4-BE49-F238E27FC236}">
                <a16:creationId xmlns:a16="http://schemas.microsoft.com/office/drawing/2014/main" id="{CC62EF53-F675-B345-BC80-8CCA23A8FCD2}"/>
              </a:ext>
            </a:extLst>
          </p:cNvPr>
          <p:cNvSpPr txBox="1">
            <a:spLocks/>
          </p:cNvSpPr>
          <p:nvPr/>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State Historic Preservation Office</a:t>
            </a:r>
          </a:p>
        </p:txBody>
      </p:sp>
      <p:sp>
        <p:nvSpPr>
          <p:cNvPr id="9" name="Slide Number Placeholder 11">
            <a:extLst>
              <a:ext uri="{FF2B5EF4-FFF2-40B4-BE49-F238E27FC236}">
                <a16:creationId xmlns:a16="http://schemas.microsoft.com/office/drawing/2014/main" id="{F55905DA-9C4D-EE4A-8870-6FB2EB81F1D1}"/>
              </a:ext>
            </a:extLst>
          </p:cNvPr>
          <p:cNvSpPr txBox="1">
            <a:spLocks/>
          </p:cNvSpPr>
          <p:nvPr/>
        </p:nvSpPr>
        <p:spPr>
          <a:xfrm>
            <a:off x="10539413" y="6173791"/>
            <a:ext cx="91440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mtClean="0">
                <a:solidFill>
                  <a:srgbClr val="5A5B5D"/>
                </a:solidFill>
              </a:rPr>
              <a:pPr/>
              <a:t>‹#›</a:t>
            </a:fld>
            <a:endParaRPr lang="en-US">
              <a:solidFill>
                <a:srgbClr val="5A5B5D"/>
              </a:solidFill>
            </a:endParaRPr>
          </a:p>
        </p:txBody>
      </p:sp>
      <p:pic>
        <p:nvPicPr>
          <p:cNvPr id="10" name="Picture 9">
            <a:extLst>
              <a:ext uri="{FF2B5EF4-FFF2-40B4-BE49-F238E27FC236}">
                <a16:creationId xmlns:a16="http://schemas.microsoft.com/office/drawing/2014/main" id="{EB4236FD-D275-D549-B0E5-35B58EAE678A}"/>
              </a:ext>
            </a:extLst>
          </p:cNvPr>
          <p:cNvPicPr>
            <a:picLocks noChangeAspect="1"/>
          </p:cNvPicPr>
          <p:nvPr/>
        </p:nvPicPr>
        <p:blipFill>
          <a:blip r:embed="rId2"/>
          <a:srcRect/>
          <a:stretch/>
        </p:blipFill>
        <p:spPr>
          <a:xfrm>
            <a:off x="738184" y="5962844"/>
            <a:ext cx="2598726" cy="576072"/>
          </a:xfrm>
          <a:prstGeom prst="rect">
            <a:avLst/>
          </a:prstGeom>
        </p:spPr>
      </p:pic>
      <p:sp>
        <p:nvSpPr>
          <p:cNvPr id="3" name="Slide Number Placeholder 11">
            <a:extLst>
              <a:ext uri="{FF2B5EF4-FFF2-40B4-BE49-F238E27FC236}">
                <a16:creationId xmlns:a16="http://schemas.microsoft.com/office/drawing/2014/main" id="{35885D1B-96F2-EAA3-9117-B1A68E04423D}"/>
              </a:ext>
            </a:extLst>
          </p:cNvPr>
          <p:cNvSpPr txBox="1">
            <a:spLocks/>
          </p:cNvSpPr>
          <p:nvPr/>
        </p:nvSpPr>
        <p:spPr>
          <a:xfrm>
            <a:off x="10539413" y="6173791"/>
            <a:ext cx="91440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906586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Divider-Slide-Solid">
    <p:bg>
      <p:bgPr>
        <a:solidFill>
          <a:srgbClr val="EA9804">
            <a:alpha val="80000"/>
          </a:srgbClr>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738189" y="2579484"/>
            <a:ext cx="10715627" cy="743347"/>
          </a:xfrm>
        </p:spPr>
        <p:txBody>
          <a:bodyPr>
            <a:normAutofit/>
          </a:bodyPr>
          <a:lstStyle>
            <a:lvl1pPr algn="ctr">
              <a:defRPr sz="4000" b="0">
                <a:solidFill>
                  <a:schemeClr val="bg1"/>
                </a:solidFill>
                <a:latin typeface="+mj-lt"/>
                <a:cs typeface="Arial"/>
              </a:defRPr>
            </a:lvl1pPr>
          </a:lstStyle>
          <a:p>
            <a:r>
              <a:rPr lang="en-US"/>
              <a:t>Divider slide</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745067" y="3310128"/>
            <a:ext cx="10708748" cy="1148366"/>
          </a:xfrm>
        </p:spPr>
        <p:txBody>
          <a:bodyPr>
            <a:normAutofit/>
          </a:bodyPr>
          <a:lstStyle>
            <a:lvl1pPr marL="0" indent="0" algn="ctr">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4149349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3_Divider_Image">
    <p:bg>
      <p:bgPr>
        <a:solidFill>
          <a:srgbClr val="0AAFAA"/>
        </a:solidFill>
        <a:effectLst/>
      </p:bgPr>
    </p:bg>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F6AFE8EF-C433-A04D-8FA7-421BB355AC3E}"/>
              </a:ext>
            </a:extLst>
          </p:cNvPr>
          <p:cNvSpPr>
            <a:spLocks noGrp="1"/>
          </p:cNvSpPr>
          <p:nvPr>
            <p:ph type="title" hasCustomPrompt="1"/>
          </p:nvPr>
        </p:nvSpPr>
        <p:spPr>
          <a:xfrm>
            <a:off x="738189" y="2579484"/>
            <a:ext cx="10715627" cy="743347"/>
          </a:xfrm>
        </p:spPr>
        <p:txBody>
          <a:bodyPr>
            <a:normAutofit/>
          </a:bodyPr>
          <a:lstStyle>
            <a:lvl1pPr algn="ctr">
              <a:defRPr sz="4000" b="0">
                <a:solidFill>
                  <a:schemeClr val="bg1"/>
                </a:solidFill>
                <a:latin typeface="+mj-lt"/>
                <a:cs typeface="Arial"/>
              </a:defRPr>
            </a:lvl1pPr>
          </a:lstStyle>
          <a:p>
            <a:r>
              <a:rPr lang="en-US"/>
              <a:t>Divider slide + image</a:t>
            </a:r>
          </a:p>
        </p:txBody>
      </p:sp>
      <p:sp>
        <p:nvSpPr>
          <p:cNvPr id="14" name="Text Placeholder 5">
            <a:extLst>
              <a:ext uri="{FF2B5EF4-FFF2-40B4-BE49-F238E27FC236}">
                <a16:creationId xmlns:a16="http://schemas.microsoft.com/office/drawing/2014/main" id="{B1F6F3CA-DCA5-7D4E-AA81-4152972D5513}"/>
              </a:ext>
            </a:extLst>
          </p:cNvPr>
          <p:cNvSpPr>
            <a:spLocks noGrp="1"/>
          </p:cNvSpPr>
          <p:nvPr>
            <p:ph type="body" sz="quarter" idx="10"/>
          </p:nvPr>
        </p:nvSpPr>
        <p:spPr>
          <a:xfrm>
            <a:off x="745067" y="3310128"/>
            <a:ext cx="10708748" cy="1148366"/>
          </a:xfrm>
        </p:spPr>
        <p:txBody>
          <a:bodyPr>
            <a:normAutofit/>
          </a:bodyPr>
          <a:lstStyle>
            <a:lvl1pPr marL="0" indent="0" algn="ctr">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532191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4_Simple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lvl1pPr>
              <a:defRPr>
                <a:solidFill>
                  <a:schemeClr val="accent2"/>
                </a:solidFill>
              </a:defRPr>
            </a:lvl1pPr>
            <a:lvl2pPr>
              <a:defRPr>
                <a:solidFill>
                  <a:schemeClr val="accent2"/>
                </a:solidFill>
              </a:defRPr>
            </a:lvl2pPr>
            <a:lvl3pPr>
              <a:defRPr>
                <a:solidFill>
                  <a:schemeClr val="accent2"/>
                </a:solidFill>
              </a:defRPr>
            </a:lvl3p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lstStyle>
            <a:lvl1pPr>
              <a:defRPr>
                <a:solidFill>
                  <a:srgbClr val="077774"/>
                </a:solidFill>
              </a:defRPr>
            </a:lvl1pPr>
          </a:lstStyle>
          <a:p>
            <a:r>
              <a:rPr lang="en-US"/>
              <a:t>Click to edit Master title style</a:t>
            </a:r>
          </a:p>
        </p:txBody>
      </p:sp>
      <p:sp>
        <p:nvSpPr>
          <p:cNvPr id="14" name="Slide Number Placeholder 7">
            <a:extLst>
              <a:ext uri="{FF2B5EF4-FFF2-40B4-BE49-F238E27FC236}">
                <a16:creationId xmlns:a16="http://schemas.microsoft.com/office/drawing/2014/main" id="{A4106D1A-06B2-FC45-A02C-546D1A72DA3A}"/>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330EA680-D336-4FF7-8B7A-9848BB0A1C32}" type="slidenum">
              <a:rPr lang="en-US" smtClean="0"/>
              <a:t>‹#›</a:t>
            </a:fld>
            <a:endParaRPr lang="en-US"/>
          </a:p>
        </p:txBody>
      </p:sp>
      <p:sp>
        <p:nvSpPr>
          <p:cNvPr id="15" name="Footer Placeholder 10">
            <a:extLst>
              <a:ext uri="{FF2B5EF4-FFF2-40B4-BE49-F238E27FC236}">
                <a16:creationId xmlns:a16="http://schemas.microsoft.com/office/drawing/2014/main" id="{DD99A83E-845A-484A-843A-24FDEA183558}"/>
              </a:ext>
            </a:extLst>
          </p:cNvPr>
          <p:cNvSpPr txBox="1">
            <a:spLocks/>
          </p:cNvSpPr>
          <p:nvPr/>
        </p:nvSpPr>
        <p:spPr>
          <a:xfrm>
            <a:off x="6096000" y="6173791"/>
            <a:ext cx="444341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State Historic Preservation Office</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p:nvPicPr>
        <p:blipFill>
          <a:blip r:embed="rId2"/>
          <a:srcRect/>
          <a:stretch/>
        </p:blipFill>
        <p:spPr>
          <a:xfrm>
            <a:off x="678703" y="5958625"/>
            <a:ext cx="2598726" cy="576072"/>
          </a:xfrm>
          <a:prstGeom prst="rect">
            <a:avLst/>
          </a:prstGeom>
        </p:spPr>
      </p:pic>
    </p:spTree>
    <p:extLst>
      <p:ext uri="{BB962C8B-B14F-4D97-AF65-F5344CB8AC3E}">
        <p14:creationId xmlns:p14="http://schemas.microsoft.com/office/powerpoint/2010/main" val="1592508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5_Simple_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26018" y="1549400"/>
            <a:ext cx="5268383" cy="3994150"/>
          </a:xfrm>
          <a:prstGeom prst="rect">
            <a:avLst/>
          </a:prstGeom>
        </p:spPr>
        <p:txBody>
          <a:bodyPr/>
          <a:lstStyle>
            <a:lvl1pPr>
              <a:defRPr sz="2000">
                <a:solidFill>
                  <a:schemeClr val="accent2"/>
                </a:solidFill>
              </a:defRPr>
            </a:lvl1pPr>
            <a:lvl2pPr>
              <a:spcBef>
                <a:spcPts val="1000"/>
              </a:spcBef>
              <a:defRPr sz="1800">
                <a:solidFill>
                  <a:schemeClr val="accent2"/>
                </a:solidFill>
              </a:defRPr>
            </a:lvl2pPr>
            <a:lvl3pPr>
              <a:spcBef>
                <a:spcPts val="1000"/>
              </a:spcBef>
              <a:defRPr sz="1600">
                <a:solidFill>
                  <a:schemeClr val="accent2"/>
                </a:solidFill>
              </a:defRPr>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314018" y="1549400"/>
            <a:ext cx="5268383" cy="3994150"/>
          </a:xfrm>
          <a:prstGeom prst="rect">
            <a:avLst/>
          </a:prstGeom>
        </p:spPr>
        <p:txBody>
          <a:bodyPr/>
          <a:lstStyle>
            <a:lvl1pPr>
              <a:defRPr sz="2000">
                <a:solidFill>
                  <a:schemeClr val="accent2"/>
                </a:solidFill>
              </a:defRPr>
            </a:lvl1pPr>
            <a:lvl2pPr>
              <a:spcBef>
                <a:spcPts val="1000"/>
              </a:spcBef>
              <a:defRPr sz="1800">
                <a:solidFill>
                  <a:schemeClr val="accent2"/>
                </a:solidFill>
              </a:defRPr>
            </a:lvl2pPr>
            <a:lvl3pPr>
              <a:spcBef>
                <a:spcPts val="1000"/>
              </a:spcBef>
              <a:defRPr sz="1600">
                <a:solidFill>
                  <a:schemeClr val="accent2"/>
                </a:solidFill>
              </a:defRPr>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8"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77774"/>
                </a:solidFill>
              </a:defRPr>
            </a:lvl1pPr>
          </a:lstStyle>
          <a:p>
            <a:r>
              <a:rPr lang="en-US"/>
              <a:t>Click to edit Master title style</a:t>
            </a:r>
          </a:p>
        </p:txBody>
      </p:sp>
      <p:sp>
        <p:nvSpPr>
          <p:cNvPr id="9" name="Footer Placeholder 10">
            <a:extLst>
              <a:ext uri="{FF2B5EF4-FFF2-40B4-BE49-F238E27FC236}">
                <a16:creationId xmlns:a16="http://schemas.microsoft.com/office/drawing/2014/main" id="{780EFCB7-513F-8445-B833-1531FD238BAB}"/>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State Historic Preservation Office</a:t>
            </a:r>
          </a:p>
        </p:txBody>
      </p:sp>
      <p:sp>
        <p:nvSpPr>
          <p:cNvPr id="10" name="Slide Number Placeholder 11">
            <a:extLst>
              <a:ext uri="{FF2B5EF4-FFF2-40B4-BE49-F238E27FC236}">
                <a16:creationId xmlns:a16="http://schemas.microsoft.com/office/drawing/2014/main" id="{3E4F6407-0B13-BA4A-9466-7F50E80E5943}"/>
              </a:ext>
            </a:extLst>
          </p:cNvPr>
          <p:cNvSpPr>
            <a:spLocks noGrp="1"/>
          </p:cNvSpPr>
          <p:nvPr>
            <p:ph type="sldNum" sz="quarter" idx="12"/>
          </p:nvPr>
        </p:nvSpPr>
        <p:spPr>
          <a:xfrm>
            <a:off x="10539413" y="6173791"/>
            <a:ext cx="914403" cy="365125"/>
          </a:xfrm>
        </p:spPr>
        <p:txBody>
          <a:bodyPr/>
          <a:lstStyle>
            <a:lvl1pPr>
              <a:defRPr>
                <a:solidFill>
                  <a:srgbClr val="5A5B5D"/>
                </a:solidFill>
              </a:defRPr>
            </a:lvl1pPr>
          </a:lstStyle>
          <a:p>
            <a:fld id="{330EA680-D336-4FF7-8B7A-9848BB0A1C32}" type="slidenum">
              <a:rPr lang="en-US" smtClean="0"/>
              <a:t>‹#›</a:t>
            </a:fld>
            <a:endParaRPr lang="en-US"/>
          </a:p>
        </p:txBody>
      </p:sp>
      <p:pic>
        <p:nvPicPr>
          <p:cNvPr id="13" name="Picture 12">
            <a:extLst>
              <a:ext uri="{FF2B5EF4-FFF2-40B4-BE49-F238E27FC236}">
                <a16:creationId xmlns:a16="http://schemas.microsoft.com/office/drawing/2014/main" id="{8363641A-DF3D-014E-836A-3DD8B99E67C4}"/>
              </a:ext>
            </a:extLst>
          </p:cNvPr>
          <p:cNvPicPr>
            <a:picLocks noChangeAspect="1"/>
          </p:cNvPicPr>
          <p:nvPr/>
        </p:nvPicPr>
        <p:blipFill>
          <a:blip r:embed="rId2"/>
          <a:srcRect/>
          <a:stretch/>
        </p:blipFill>
        <p:spPr>
          <a:xfrm>
            <a:off x="713048" y="5961984"/>
            <a:ext cx="2598727" cy="576072"/>
          </a:xfrm>
          <a:prstGeom prst="rect">
            <a:avLst/>
          </a:prstGeom>
        </p:spPr>
      </p:pic>
    </p:spTree>
    <p:extLst>
      <p:ext uri="{BB962C8B-B14F-4D97-AF65-F5344CB8AC3E}">
        <p14:creationId xmlns:p14="http://schemas.microsoft.com/office/powerpoint/2010/main" val="1009634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Two Content_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738194" y="2098850"/>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5" name="Text Placeholder 4"/>
          <p:cNvSpPr>
            <a:spLocks noGrp="1"/>
          </p:cNvSpPr>
          <p:nvPr>
            <p:ph type="body" sz="quarter" idx="3" hasCustomPrompt="1"/>
          </p:nvPr>
        </p:nvSpPr>
        <p:spPr>
          <a:xfrm>
            <a:off x="6322005"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6" name="Content Placeholder 5"/>
          <p:cNvSpPr>
            <a:spLocks noGrp="1"/>
          </p:cNvSpPr>
          <p:nvPr>
            <p:ph sz="quarter" idx="4" hasCustomPrompt="1"/>
          </p:nvPr>
        </p:nvSpPr>
        <p:spPr>
          <a:xfrm>
            <a:off x="6322005" y="2098850"/>
            <a:ext cx="5131808" cy="3473276"/>
          </a:xfrm>
          <a:prstGeom prst="rect">
            <a:avLst/>
          </a:prstGeom>
        </p:spPr>
        <p:txBody>
          <a:bodyPr/>
          <a:lstStyle>
            <a:lvl1pPr>
              <a:lnSpc>
                <a:spcPts val="2400"/>
              </a:lnSpc>
              <a:spcBef>
                <a:spcPts val="1000"/>
              </a:spcBef>
              <a:defRPr sz="2000" baseline="0"/>
            </a:lvl1pPr>
            <a:lvl2pPr>
              <a:spcBef>
                <a:spcPts val="1000"/>
              </a:spcBef>
              <a:defRPr sz="1800"/>
            </a:lvl2pPr>
            <a:lvl3pPr>
              <a:spcBef>
                <a:spcPts val="1000"/>
              </a:spcBef>
              <a:defRPr sz="16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p:cNvSpPr>
            <a:spLocks noGrp="1"/>
          </p:cNvSpPr>
          <p:nvPr>
            <p:ph type="body" sz="quarter" idx="12" hasCustomPrompt="1"/>
          </p:nvPr>
        </p:nvSpPr>
        <p:spPr>
          <a:xfrm>
            <a:off x="711200" y="157909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0"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lvl1pPr>
              <a:defRPr>
                <a:solidFill>
                  <a:srgbClr val="077774"/>
                </a:solidFill>
              </a:defRPr>
            </a:lvl1pPr>
          </a:lstStyle>
          <a:p>
            <a:r>
              <a:rPr lang="en-US"/>
              <a:t>Click to edit Master title style</a:t>
            </a:r>
          </a:p>
        </p:txBody>
      </p:sp>
      <p:sp>
        <p:nvSpPr>
          <p:cNvPr id="11" name="Footer Placeholder 10">
            <a:extLst>
              <a:ext uri="{FF2B5EF4-FFF2-40B4-BE49-F238E27FC236}">
                <a16:creationId xmlns:a16="http://schemas.microsoft.com/office/drawing/2014/main" id="{4F15D596-468E-7240-AEF9-BE74880DA9D6}"/>
              </a:ext>
            </a:extLst>
          </p:cNvPr>
          <p:cNvSpPr>
            <a:spLocks noGrp="1"/>
          </p:cNvSpPr>
          <p:nvPr>
            <p:ph type="ftr" sz="quarter" idx="11"/>
          </p:nvPr>
        </p:nvSpPr>
        <p:spPr>
          <a:xfrm>
            <a:off x="6096000" y="6173791"/>
            <a:ext cx="4443413" cy="365125"/>
          </a:xfrm>
        </p:spPr>
        <p:txBody>
          <a:bodyPr/>
          <a:lstStyle>
            <a:lvl1pPr>
              <a:defRPr>
                <a:ln>
                  <a:noFill/>
                </a:ln>
                <a:solidFill>
                  <a:srgbClr val="5A5B5D"/>
                </a:solidFill>
              </a:defRPr>
            </a:lvl1pPr>
          </a:lstStyle>
          <a:p>
            <a:r>
              <a:rPr lang="en-US"/>
              <a:t>State Historic Preservation Office</a:t>
            </a:r>
          </a:p>
        </p:txBody>
      </p:sp>
      <p:sp>
        <p:nvSpPr>
          <p:cNvPr id="12" name="Slide Number Placeholder 11">
            <a:extLst>
              <a:ext uri="{FF2B5EF4-FFF2-40B4-BE49-F238E27FC236}">
                <a16:creationId xmlns:a16="http://schemas.microsoft.com/office/drawing/2014/main" id="{BA1FB061-3945-984E-B19F-EFD8A4ED4959}"/>
              </a:ext>
            </a:extLst>
          </p:cNvPr>
          <p:cNvSpPr>
            <a:spLocks noGrp="1"/>
          </p:cNvSpPr>
          <p:nvPr>
            <p:ph type="sldNum" sz="quarter" idx="13"/>
          </p:nvPr>
        </p:nvSpPr>
        <p:spPr>
          <a:xfrm>
            <a:off x="10539413" y="6173791"/>
            <a:ext cx="914403" cy="365125"/>
          </a:xfrm>
        </p:spPr>
        <p:txBody>
          <a:bodyPr/>
          <a:lstStyle>
            <a:lvl1pPr>
              <a:defRPr>
                <a:solidFill>
                  <a:srgbClr val="5A5B5D"/>
                </a:solidFill>
              </a:defRPr>
            </a:lvl1pPr>
          </a:lstStyle>
          <a:p>
            <a:fld id="{330EA680-D336-4FF7-8B7A-9848BB0A1C32}" type="slidenum">
              <a:rPr lang="en-US" smtClean="0"/>
              <a:t>‹#›</a:t>
            </a:fld>
            <a:endParaRPr lang="en-US"/>
          </a:p>
        </p:txBody>
      </p:sp>
      <p:pic>
        <p:nvPicPr>
          <p:cNvPr id="13" name="Picture 12">
            <a:extLst>
              <a:ext uri="{FF2B5EF4-FFF2-40B4-BE49-F238E27FC236}">
                <a16:creationId xmlns:a16="http://schemas.microsoft.com/office/drawing/2014/main" id="{DD078AD1-E2AC-7E43-A28E-6A771C68E958}"/>
              </a:ext>
            </a:extLst>
          </p:cNvPr>
          <p:cNvPicPr>
            <a:picLocks noChangeAspect="1"/>
          </p:cNvPicPr>
          <p:nvPr/>
        </p:nvPicPr>
        <p:blipFill>
          <a:blip r:embed="rId2"/>
          <a:srcRect/>
          <a:stretch/>
        </p:blipFill>
        <p:spPr>
          <a:xfrm>
            <a:off x="696893" y="5975472"/>
            <a:ext cx="2606197" cy="577728"/>
          </a:xfrm>
          <a:prstGeom prst="rect">
            <a:avLst/>
          </a:prstGeom>
        </p:spPr>
      </p:pic>
    </p:spTree>
    <p:extLst>
      <p:ext uri="{BB962C8B-B14F-4D97-AF65-F5344CB8AC3E}">
        <p14:creationId xmlns:p14="http://schemas.microsoft.com/office/powerpoint/2010/main" val="3319401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5_Two Content_TwoTone">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person, boy, child&#10;&#10;Description automatically generated">
            <a:extLst>
              <a:ext uri="{FF2B5EF4-FFF2-40B4-BE49-F238E27FC236}">
                <a16:creationId xmlns:a16="http://schemas.microsoft.com/office/drawing/2014/main" id="{50ABA285-B143-4443-A825-3738EAF52CB3}"/>
              </a:ext>
            </a:extLst>
          </p:cNvPr>
          <p:cNvPicPr>
            <a:picLocks noChangeAspect="1"/>
          </p:cNvPicPr>
          <p:nvPr/>
        </p:nvPicPr>
        <p:blipFill>
          <a:blip r:embed="rId2"/>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9B86FCD-6BA9-694B-A64A-36883B42361C}"/>
              </a:ext>
            </a:extLst>
          </p:cNvPr>
          <p:cNvSpPr/>
          <p:nvPr/>
        </p:nvSpPr>
        <p:spPr>
          <a:xfrm>
            <a:off x="6096000" y="0"/>
            <a:ext cx="6096000" cy="6858000"/>
          </a:xfrm>
          <a:prstGeom prst="rect">
            <a:avLst/>
          </a:prstGeom>
          <a:solidFill>
            <a:srgbClr val="0AAFAA">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7A81BF64-81BE-3944-A21C-CA7BB5AC4A9D}"/>
              </a:ext>
            </a:extLst>
          </p:cNvPr>
          <p:cNvSpPr/>
          <p:nvPr/>
        </p:nvSpPr>
        <p:spPr>
          <a:xfrm>
            <a:off x="0" y="0"/>
            <a:ext cx="6096000" cy="6858000"/>
          </a:xfrm>
          <a:prstGeom prst="rect">
            <a:avLst/>
          </a:prstGeom>
          <a:solidFill>
            <a:srgbClr val="EA9804">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1325908E-DDB4-4D4C-855A-C7F2176C3F54}"/>
              </a:ext>
            </a:extLst>
          </p:cNvPr>
          <p:cNvSpPr>
            <a:spLocks noGrp="1"/>
          </p:cNvSpPr>
          <p:nvPr>
            <p:ph type="sldNum" sz="quarter" idx="12"/>
          </p:nvPr>
        </p:nvSpPr>
        <p:spPr>
          <a:xfrm>
            <a:off x="10968043" y="6409008"/>
            <a:ext cx="485773" cy="201827"/>
          </a:xfrm>
        </p:spPr>
        <p:txBody>
          <a:bodyPr lIns="0" tIns="0" rIns="0" bIns="0" anchor="t" anchorCtr="0"/>
          <a:lstStyle>
            <a:lvl1pPr algn="r">
              <a:defRPr sz="1000" b="0" i="0">
                <a:solidFill>
                  <a:schemeClr val="bg1"/>
                </a:solidFill>
                <a:latin typeface="Franklin Gothic Medium" panose="020B0603020102020204" pitchFamily="34" charset="0"/>
                <a:cs typeface="Times New Roman" panose="02020603050405020304" pitchFamily="18" charset="0"/>
              </a:defRPr>
            </a:lvl1pPr>
          </a:lstStyle>
          <a:p>
            <a:fld id="{330EA680-D336-4FF7-8B7A-9848BB0A1C32}" type="slidenum">
              <a:rPr lang="en-US" smtClean="0"/>
              <a:t>‹#›</a:t>
            </a:fld>
            <a:endParaRPr lang="en-US"/>
          </a:p>
        </p:txBody>
      </p:sp>
      <p:sp>
        <p:nvSpPr>
          <p:cNvPr id="8" name="Footer Placeholder 10">
            <a:extLst>
              <a:ext uri="{FF2B5EF4-FFF2-40B4-BE49-F238E27FC236}">
                <a16:creationId xmlns:a16="http://schemas.microsoft.com/office/drawing/2014/main" id="{067004B6-D9E8-B347-8C38-1EA40A40B6C1}"/>
              </a:ext>
            </a:extLst>
          </p:cNvPr>
          <p:cNvSpPr>
            <a:spLocks noGrp="1"/>
          </p:cNvSpPr>
          <p:nvPr>
            <p:ph type="ftr" sz="quarter" idx="11"/>
          </p:nvPr>
        </p:nvSpPr>
        <p:spPr>
          <a:xfrm>
            <a:off x="6534987" y="6302861"/>
            <a:ext cx="4443413" cy="365125"/>
          </a:xfrm>
        </p:spPr>
        <p:txBody>
          <a:bodyPr/>
          <a:lstStyle>
            <a:lvl1pPr>
              <a:defRPr>
                <a:ln>
                  <a:noFill/>
                </a:ln>
                <a:solidFill>
                  <a:schemeClr val="bg1"/>
                </a:solidFill>
              </a:defRPr>
            </a:lvl1pPr>
          </a:lstStyle>
          <a:p>
            <a:r>
              <a:rPr lang="en-US"/>
              <a:t>State Historic Preservation Office</a:t>
            </a:r>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1780908"/>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08075" y="923900"/>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54132" y="1800989"/>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923900"/>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pic>
        <p:nvPicPr>
          <p:cNvPr id="6" name="Picture 5">
            <a:extLst>
              <a:ext uri="{FF2B5EF4-FFF2-40B4-BE49-F238E27FC236}">
                <a16:creationId xmlns:a16="http://schemas.microsoft.com/office/drawing/2014/main" id="{9EB11C7B-74C4-77FF-221B-3A444352AF4C}"/>
              </a:ext>
            </a:extLst>
          </p:cNvPr>
          <p:cNvPicPr>
            <a:picLocks noChangeAspect="1"/>
          </p:cNvPicPr>
          <p:nvPr/>
        </p:nvPicPr>
        <p:blipFill>
          <a:blip r:embed="rId3"/>
          <a:srcRect/>
          <a:stretch/>
        </p:blipFill>
        <p:spPr>
          <a:xfrm>
            <a:off x="696654" y="6088574"/>
            <a:ext cx="2598727" cy="576072"/>
          </a:xfrm>
          <a:prstGeom prst="rect">
            <a:avLst/>
          </a:prstGeom>
        </p:spPr>
      </p:pic>
    </p:spTree>
    <p:extLst>
      <p:ext uri="{BB962C8B-B14F-4D97-AF65-F5344CB8AC3E}">
        <p14:creationId xmlns:p14="http://schemas.microsoft.com/office/powerpoint/2010/main" val="746178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3251200" y="6173791"/>
            <a:ext cx="2844800" cy="365125"/>
          </a:xfrm>
          <a:prstGeom prst="rect">
            <a:avLst/>
          </a:prstGeom>
        </p:spPr>
        <p:txBody>
          <a:bodyPr vert="horz" lIns="91440" tIns="45720" rIns="91440" bIns="45720" rtlCol="0" anchor="ctr"/>
          <a:lstStyle>
            <a:lvl1pPr algn="ctr">
              <a:defRPr sz="1200">
                <a:solidFill>
                  <a:schemeClr val="tx1">
                    <a:tint val="75000"/>
                  </a:schemeClr>
                </a:solidFill>
                <a:latin typeface="Arial"/>
                <a:cs typeface="Arial"/>
              </a:defRPr>
            </a:lvl1pPr>
          </a:lstStyle>
          <a:p>
            <a:endParaRPr lang="en-US"/>
          </a:p>
        </p:txBody>
      </p:sp>
      <p:sp>
        <p:nvSpPr>
          <p:cNvPr id="7" name="Title Placeholder 1"/>
          <p:cNvSpPr>
            <a:spLocks noGrp="1"/>
          </p:cNvSpPr>
          <p:nvPr>
            <p:ph type="title"/>
          </p:nvPr>
        </p:nvSpPr>
        <p:spPr>
          <a:xfrm>
            <a:off x="738189" y="452440"/>
            <a:ext cx="10715627" cy="743347"/>
          </a:xfrm>
          <a:prstGeom prst="rect">
            <a:avLst/>
          </a:prstGeom>
        </p:spPr>
        <p:txBody>
          <a:bodyPr vert="horz" lIns="91440" tIns="45720" rIns="91440" bIns="45720" rtlCol="0" anchor="ctr">
            <a:normAutofit/>
          </a:bodyPr>
          <a:lstStyle/>
          <a:p>
            <a:r>
              <a:rPr lang="en-US"/>
              <a:t>Click to edit Master title style</a:t>
            </a:r>
          </a:p>
        </p:txBody>
      </p:sp>
      <p:cxnSp>
        <p:nvCxnSpPr>
          <p:cNvPr id="8" name="Straight Connector 13"/>
          <p:cNvCxnSpPr>
            <a:cxnSpLocks noChangeShapeType="1"/>
          </p:cNvCxnSpPr>
          <p:nvPr/>
        </p:nvCxnSpPr>
        <p:spPr bwMode="auto">
          <a:xfrm>
            <a:off x="738194" y="1297384"/>
            <a:ext cx="10715625" cy="0"/>
          </a:xfrm>
          <a:prstGeom prst="line">
            <a:avLst/>
          </a:prstGeom>
          <a:noFill/>
          <a:ln w="25400">
            <a:solidFill>
              <a:schemeClr val="accent3">
                <a:lumMod val="75000"/>
              </a:schemeClr>
            </a:solidFill>
            <a:round/>
            <a:headEnd/>
            <a:tailEnd/>
          </a:ln>
          <a:extLst>
            <a:ext uri="{909E8E84-426E-40dd-AFC4-6F175D3DCCD1}">
              <a14:hiddenFill xmlns="" xmlns:a14="http://schemas.microsoft.com/office/drawing/2010/main">
                <a:noFill/>
              </a14:hiddenFill>
            </a:ext>
          </a:extLst>
        </p:spPr>
      </p:cxnSp>
      <p:sp>
        <p:nvSpPr>
          <p:cNvPr id="9" name="Text Placeholder 2"/>
          <p:cNvSpPr>
            <a:spLocks noGrp="1"/>
          </p:cNvSpPr>
          <p:nvPr>
            <p:ph type="body" idx="1"/>
          </p:nvPr>
        </p:nvSpPr>
        <p:spPr>
          <a:xfrm>
            <a:off x="738189" y="1524000"/>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1" name="Footer Placeholder 4"/>
          <p:cNvSpPr>
            <a:spLocks noGrp="1"/>
          </p:cNvSpPr>
          <p:nvPr>
            <p:ph type="ftr" sz="quarter" idx="3"/>
          </p:nvPr>
        </p:nvSpPr>
        <p:spPr>
          <a:xfrm>
            <a:off x="6096000" y="6173791"/>
            <a:ext cx="4443413"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r>
              <a:rPr lang="en-US"/>
              <a:t>State Historic Preservation Office</a:t>
            </a:r>
          </a:p>
        </p:txBody>
      </p:sp>
      <p:sp>
        <p:nvSpPr>
          <p:cNvPr id="2" name="Slide Number Placeholder 1">
            <a:extLst>
              <a:ext uri="{FF2B5EF4-FFF2-40B4-BE49-F238E27FC236}">
                <a16:creationId xmlns:a16="http://schemas.microsoft.com/office/drawing/2014/main" id="{6BB46968-E1B9-AE4F-9DEE-EDC8D5B1D4DF}"/>
              </a:ext>
            </a:extLst>
          </p:cNvPr>
          <p:cNvSpPr>
            <a:spLocks noGrp="1"/>
          </p:cNvSpPr>
          <p:nvPr>
            <p:ph type="sldNum" sz="quarter" idx="4"/>
          </p:nvPr>
        </p:nvSpPr>
        <p:spPr>
          <a:xfrm>
            <a:off x="10539413" y="6173791"/>
            <a:ext cx="9144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cxnSp>
        <p:nvCxnSpPr>
          <p:cNvPr id="3" name="Straight Connector 13">
            <a:extLst>
              <a:ext uri="{FF2B5EF4-FFF2-40B4-BE49-F238E27FC236}">
                <a16:creationId xmlns:a16="http://schemas.microsoft.com/office/drawing/2014/main" id="{96105C59-BAF2-5F1B-FBC9-E5F1C433122D}"/>
              </a:ext>
            </a:extLst>
          </p:cNvPr>
          <p:cNvCxnSpPr>
            <a:cxnSpLocks noChangeShapeType="1"/>
          </p:cNvCxnSpPr>
          <p:nvPr/>
        </p:nvCxnSpPr>
        <p:spPr bwMode="auto">
          <a:xfrm>
            <a:off x="738194" y="1297384"/>
            <a:ext cx="10715625" cy="0"/>
          </a:xfrm>
          <a:prstGeom prst="line">
            <a:avLst/>
          </a:prstGeom>
          <a:noFill/>
          <a:ln w="25400">
            <a:solidFill>
              <a:schemeClr val="accent3">
                <a:lumMod val="75000"/>
              </a:schemeClr>
            </a:solidFill>
            <a:round/>
            <a:headEnd/>
            <a:tailEnd/>
          </a:ln>
          <a:extLst>
            <a:ext uri="{909E8E84-426E-40dd-AFC4-6F175D3DCCD1}">
              <a14:hiddenFill xmlns="" xmlns:a14="http://schemas.microsoft.com/office/drawing/2010/main">
                <a:noFill/>
              </a14:hiddenFill>
            </a:ext>
          </a:extLst>
        </p:spPr>
      </p:cxnSp>
    </p:spTree>
    <p:extLst>
      <p:ext uri="{BB962C8B-B14F-4D97-AF65-F5344CB8AC3E}">
        <p14:creationId xmlns:p14="http://schemas.microsoft.com/office/powerpoint/2010/main" val="295814083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Lst>
  <p:hf hdr="0" dt="0"/>
  <p:txStyles>
    <p:titleStyle>
      <a:lvl1pPr algn="l" defTabSz="457200" rtl="0" eaLnBrk="1" latinLnBrk="0" hangingPunct="1">
        <a:spcBef>
          <a:spcPct val="0"/>
        </a:spcBef>
        <a:buNone/>
        <a:defRPr sz="2800" kern="1200">
          <a:solidFill>
            <a:srgbClr val="077774"/>
          </a:solidFill>
          <a:latin typeface="+mj-lt"/>
          <a:ea typeface="+mj-ea"/>
          <a:cs typeface="+mj-cs"/>
        </a:defRPr>
      </a:lvl1pPr>
    </p:titleStyle>
    <p:body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hyperlink" Target="http://www.hpo.nc.gov" TargetMode="External"/><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hyperlink" Target="mailto:environmental.review@dncr.nc.gov"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5.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s://www.hpo.nc.gov/survey-and-national-register/gis-maps-and-data" TargetMode="External"/><Relationship Id="rId2" Type="http://schemas.openxmlformats.org/officeDocument/2006/relationships/hyperlink" Target="https://www.hpo.nc.gov/environmental-review/environmental-review-project-submittal/project-review-checklist" TargetMode="External"/><Relationship Id="rId1" Type="http://schemas.openxmlformats.org/officeDocument/2006/relationships/slideLayout" Target="../slideLayouts/slideLayout6.xml"/><Relationship Id="rId5" Type="http://schemas.openxmlformats.org/officeDocument/2006/relationships/hyperlink" Target="https://connect.ncdot.gov/municipalities/Funding/Documents/LAP%20Guidance_1.25.2022.pdf" TargetMode="External"/><Relationship Id="rId4" Type="http://schemas.openxmlformats.org/officeDocument/2006/relationships/hyperlink" Target="https://www.environment.fhwa.dot.gov/env_topics/4f_tutorial/"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4E_3F043DD0.xm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50_1CB21474.xml"/><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142D8CE-26D9-87A4-3428-F4AF9F57BD51}"/>
              </a:ext>
            </a:extLst>
          </p:cNvPr>
          <p:cNvSpPr>
            <a:spLocks noGrp="1"/>
          </p:cNvSpPr>
          <p:nvPr>
            <p:ph type="subTitle" idx="1"/>
          </p:nvPr>
        </p:nvSpPr>
        <p:spPr>
          <a:xfrm>
            <a:off x="2440329" y="2726547"/>
            <a:ext cx="7306324" cy="2091107"/>
          </a:xfrm>
        </p:spPr>
        <p:txBody>
          <a:bodyPr vert="horz" wrap="square" lIns="64284" tIns="32142" rIns="64284" bIns="32142" rtlCol="0" anchor="t">
            <a:spAutoFit/>
          </a:bodyPr>
          <a:lstStyle/>
          <a:p>
            <a:pPr>
              <a:lnSpc>
                <a:spcPct val="100000"/>
              </a:lnSpc>
              <a:spcBef>
                <a:spcPts val="0"/>
              </a:spcBef>
              <a:spcAft>
                <a:spcPts val="0"/>
              </a:spcAft>
            </a:pPr>
            <a:r>
              <a:rPr lang="en-US" sz="1600"/>
              <a:t>Hosted by the</a:t>
            </a:r>
            <a:r>
              <a:rPr lang="en-US" sz="2400"/>
              <a:t> </a:t>
            </a:r>
          </a:p>
          <a:p>
            <a:pPr>
              <a:lnSpc>
                <a:spcPct val="100000"/>
              </a:lnSpc>
              <a:spcBef>
                <a:spcPts val="200"/>
              </a:spcBef>
              <a:spcAft>
                <a:spcPts val="200"/>
              </a:spcAft>
            </a:pPr>
            <a:r>
              <a:rPr lang="en-US" sz="2400"/>
              <a:t>North Carolina</a:t>
            </a:r>
          </a:p>
          <a:p>
            <a:pPr>
              <a:lnSpc>
                <a:spcPct val="100000"/>
              </a:lnSpc>
              <a:spcBef>
                <a:spcPts val="200"/>
              </a:spcBef>
              <a:spcAft>
                <a:spcPts val="200"/>
              </a:spcAft>
            </a:pPr>
            <a:r>
              <a:rPr lang="en-US" sz="2400"/>
              <a:t>Historic Preservation Office</a:t>
            </a:r>
          </a:p>
          <a:p>
            <a:pPr>
              <a:lnSpc>
                <a:spcPct val="100000"/>
              </a:lnSpc>
              <a:spcBef>
                <a:spcPts val="200"/>
              </a:spcBef>
              <a:spcAft>
                <a:spcPts val="200"/>
              </a:spcAft>
            </a:pPr>
            <a:r>
              <a:rPr lang="en-US" sz="2400"/>
              <a:t>&amp;</a:t>
            </a:r>
          </a:p>
          <a:p>
            <a:pPr>
              <a:lnSpc>
                <a:spcPct val="100000"/>
              </a:lnSpc>
              <a:spcBef>
                <a:spcPts val="200"/>
              </a:spcBef>
              <a:spcAft>
                <a:spcPts val="200"/>
              </a:spcAft>
            </a:pPr>
            <a:r>
              <a:rPr lang="en-US" sz="2400"/>
              <a:t>Office of State Archaeology</a:t>
            </a:r>
          </a:p>
        </p:txBody>
      </p:sp>
      <p:sp>
        <p:nvSpPr>
          <p:cNvPr id="2" name="Title 1">
            <a:extLst>
              <a:ext uri="{FF2B5EF4-FFF2-40B4-BE49-F238E27FC236}">
                <a16:creationId xmlns:a16="http://schemas.microsoft.com/office/drawing/2014/main" id="{2835AEDF-FCEB-0939-6C6A-82CF67BE3BF6}"/>
              </a:ext>
            </a:extLst>
          </p:cNvPr>
          <p:cNvSpPr>
            <a:spLocks noGrp="1"/>
          </p:cNvSpPr>
          <p:nvPr>
            <p:ph type="title"/>
          </p:nvPr>
        </p:nvSpPr>
        <p:spPr>
          <a:xfrm>
            <a:off x="646253" y="536258"/>
            <a:ext cx="10892826" cy="1949042"/>
          </a:xfrm>
        </p:spPr>
        <p:txBody>
          <a:bodyPr>
            <a:noAutofit/>
          </a:bodyPr>
          <a:lstStyle/>
          <a:p>
            <a:r>
              <a:rPr lang="en-US" sz="6000"/>
              <a:t>2025 </a:t>
            </a:r>
            <a:br>
              <a:rPr lang="en-US" sz="6000"/>
            </a:br>
            <a:r>
              <a:rPr lang="en-US" sz="6000"/>
              <a:t>Section 106/ER Workshop</a:t>
            </a:r>
          </a:p>
        </p:txBody>
      </p:sp>
    </p:spTree>
    <p:extLst>
      <p:ext uri="{BB962C8B-B14F-4D97-AF65-F5344CB8AC3E}">
        <p14:creationId xmlns:p14="http://schemas.microsoft.com/office/powerpoint/2010/main" val="35392532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DABF5-9825-E082-C7C7-9FCE72D3DDC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3F368D2-CF67-8E10-CC13-23DB845AF58A}"/>
              </a:ext>
            </a:extLst>
          </p:cNvPr>
          <p:cNvSpPr>
            <a:spLocks noGrp="1"/>
          </p:cNvSpPr>
          <p:nvPr>
            <p:ph type="title"/>
          </p:nvPr>
        </p:nvSpPr>
        <p:spPr/>
        <p:txBody>
          <a:bodyPr/>
          <a:lstStyle/>
          <a:p>
            <a:pPr algn="ctr"/>
            <a:r>
              <a:rPr lang="en-US"/>
              <a:t>Project Workflow </a:t>
            </a:r>
          </a:p>
        </p:txBody>
      </p:sp>
      <p:sp>
        <p:nvSpPr>
          <p:cNvPr id="4" name="Slide Number Placeholder 3">
            <a:extLst>
              <a:ext uri="{FF2B5EF4-FFF2-40B4-BE49-F238E27FC236}">
                <a16:creationId xmlns:a16="http://schemas.microsoft.com/office/drawing/2014/main" id="{B8E2D5EA-D1AE-165D-806E-7C7B48DDCD84}"/>
              </a:ext>
            </a:extLst>
          </p:cNvPr>
          <p:cNvSpPr>
            <a:spLocks noGrp="1"/>
          </p:cNvSpPr>
          <p:nvPr>
            <p:ph type="sldNum" sz="quarter" idx="12"/>
          </p:nvPr>
        </p:nvSpPr>
        <p:spPr/>
        <p:txBody>
          <a:bodyPr/>
          <a:lstStyle/>
          <a:p>
            <a:fld id="{8FCC257D-A786-9244-9E17-CE618C8B9275}" type="slidenum">
              <a:rPr lang="en-US" smtClean="0"/>
              <a:t>10</a:t>
            </a:fld>
            <a:endParaRPr lang="en-US"/>
          </a:p>
        </p:txBody>
      </p:sp>
      <p:sp>
        <p:nvSpPr>
          <p:cNvPr id="3" name="Freeform: Shape 2">
            <a:extLst>
              <a:ext uri="{FF2B5EF4-FFF2-40B4-BE49-F238E27FC236}">
                <a16:creationId xmlns:a16="http://schemas.microsoft.com/office/drawing/2014/main" id="{102897B3-5210-744C-AF93-A9D565ED6ED0}"/>
              </a:ext>
            </a:extLst>
          </p:cNvPr>
          <p:cNvSpPr/>
          <p:nvPr/>
        </p:nvSpPr>
        <p:spPr>
          <a:xfrm>
            <a:off x="231937" y="1539955"/>
            <a:ext cx="1458436" cy="1322506"/>
          </a:xfrm>
          <a:custGeom>
            <a:avLst/>
            <a:gdLst>
              <a:gd name="connsiteX0" fmla="*/ 0 w 1458436"/>
              <a:gd name="connsiteY0" fmla="*/ 132251 h 1322506"/>
              <a:gd name="connsiteX1" fmla="*/ 132251 w 1458436"/>
              <a:gd name="connsiteY1" fmla="*/ 0 h 1322506"/>
              <a:gd name="connsiteX2" fmla="*/ 1326185 w 1458436"/>
              <a:gd name="connsiteY2" fmla="*/ 0 h 1322506"/>
              <a:gd name="connsiteX3" fmla="*/ 1458436 w 1458436"/>
              <a:gd name="connsiteY3" fmla="*/ 132251 h 1322506"/>
              <a:gd name="connsiteX4" fmla="*/ 1458436 w 1458436"/>
              <a:gd name="connsiteY4" fmla="*/ 1190255 h 1322506"/>
              <a:gd name="connsiteX5" fmla="*/ 1326185 w 1458436"/>
              <a:gd name="connsiteY5" fmla="*/ 1322506 h 1322506"/>
              <a:gd name="connsiteX6" fmla="*/ 132251 w 1458436"/>
              <a:gd name="connsiteY6" fmla="*/ 1322506 h 1322506"/>
              <a:gd name="connsiteX7" fmla="*/ 0 w 1458436"/>
              <a:gd name="connsiteY7" fmla="*/ 1190255 h 1322506"/>
              <a:gd name="connsiteX8" fmla="*/ 0 w 1458436"/>
              <a:gd name="connsiteY8" fmla="*/ 132251 h 132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8436" h="1322506">
                <a:moveTo>
                  <a:pt x="0" y="132251"/>
                </a:moveTo>
                <a:cubicBezTo>
                  <a:pt x="0" y="59211"/>
                  <a:pt x="59211" y="0"/>
                  <a:pt x="132251" y="0"/>
                </a:cubicBezTo>
                <a:lnTo>
                  <a:pt x="1326185" y="0"/>
                </a:lnTo>
                <a:cubicBezTo>
                  <a:pt x="1399225" y="0"/>
                  <a:pt x="1458436" y="59211"/>
                  <a:pt x="1458436" y="132251"/>
                </a:cubicBezTo>
                <a:lnTo>
                  <a:pt x="1458436" y="1190255"/>
                </a:lnTo>
                <a:cubicBezTo>
                  <a:pt x="1458436" y="1263295"/>
                  <a:pt x="1399225" y="1322506"/>
                  <a:pt x="1326185" y="1322506"/>
                </a:cubicBezTo>
                <a:lnTo>
                  <a:pt x="132251" y="1322506"/>
                </a:lnTo>
                <a:cubicBezTo>
                  <a:pt x="59211" y="1322506"/>
                  <a:pt x="0" y="1263295"/>
                  <a:pt x="0" y="1190255"/>
                </a:cubicBezTo>
                <a:lnTo>
                  <a:pt x="0" y="132251"/>
                </a:lnTo>
                <a:close/>
              </a:path>
            </a:pathLst>
          </a:custGeom>
          <a:solidFill>
            <a:srgbClr val="077774"/>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14935" tIns="114935" rIns="114935" bIns="114935" numCol="1" spcCol="1270" anchor="ctr" anchorCtr="0">
            <a:noAutofit/>
          </a:bodyPr>
          <a:lstStyle/>
          <a:p>
            <a:pPr marL="0" lvl="0" indent="0" algn="ctr" defTabSz="889000">
              <a:lnSpc>
                <a:spcPct val="90000"/>
              </a:lnSpc>
              <a:spcBef>
                <a:spcPct val="0"/>
              </a:spcBef>
              <a:spcAft>
                <a:spcPct val="35000"/>
              </a:spcAft>
              <a:buNone/>
            </a:pPr>
            <a:r>
              <a:rPr lang="en-US" sz="2000" kern="1200"/>
              <a:t>Review Request Submitted</a:t>
            </a:r>
          </a:p>
        </p:txBody>
      </p:sp>
      <p:grpSp>
        <p:nvGrpSpPr>
          <p:cNvPr id="17" name="Group 16">
            <a:extLst>
              <a:ext uri="{FF2B5EF4-FFF2-40B4-BE49-F238E27FC236}">
                <a16:creationId xmlns:a16="http://schemas.microsoft.com/office/drawing/2014/main" id="{690C19DA-41F9-7878-1C5A-52C7F53DDA51}"/>
              </a:ext>
            </a:extLst>
          </p:cNvPr>
          <p:cNvGrpSpPr/>
          <p:nvPr/>
        </p:nvGrpSpPr>
        <p:grpSpPr>
          <a:xfrm>
            <a:off x="1682383" y="2861011"/>
            <a:ext cx="1761064" cy="1733523"/>
            <a:chOff x="1557465" y="2861011"/>
            <a:chExt cx="1761064" cy="1733523"/>
          </a:xfrm>
        </p:grpSpPr>
        <p:sp>
          <p:nvSpPr>
            <p:cNvPr id="7" name="Freeform: Shape 6">
              <a:extLst>
                <a:ext uri="{FF2B5EF4-FFF2-40B4-BE49-F238E27FC236}">
                  <a16:creationId xmlns:a16="http://schemas.microsoft.com/office/drawing/2014/main" id="{42773291-EE07-4BBB-786C-C02F87BB4769}"/>
                </a:ext>
              </a:extLst>
            </p:cNvPr>
            <p:cNvSpPr/>
            <p:nvPr/>
          </p:nvSpPr>
          <p:spPr>
            <a:xfrm rot="2551404">
              <a:off x="1557465" y="2861011"/>
              <a:ext cx="268168" cy="312814"/>
            </a:xfrm>
            <a:custGeom>
              <a:avLst/>
              <a:gdLst>
                <a:gd name="connsiteX0" fmla="*/ 0 w 268168"/>
                <a:gd name="connsiteY0" fmla="*/ 62563 h 312814"/>
                <a:gd name="connsiteX1" fmla="*/ 134084 w 268168"/>
                <a:gd name="connsiteY1" fmla="*/ 62563 h 312814"/>
                <a:gd name="connsiteX2" fmla="*/ 134084 w 268168"/>
                <a:gd name="connsiteY2" fmla="*/ 0 h 312814"/>
                <a:gd name="connsiteX3" fmla="*/ 268168 w 268168"/>
                <a:gd name="connsiteY3" fmla="*/ 156407 h 312814"/>
                <a:gd name="connsiteX4" fmla="*/ 134084 w 268168"/>
                <a:gd name="connsiteY4" fmla="*/ 312814 h 312814"/>
                <a:gd name="connsiteX5" fmla="*/ 134084 w 268168"/>
                <a:gd name="connsiteY5" fmla="*/ 250251 h 312814"/>
                <a:gd name="connsiteX6" fmla="*/ 0 w 268168"/>
                <a:gd name="connsiteY6" fmla="*/ 250251 h 312814"/>
                <a:gd name="connsiteX7" fmla="*/ 0 w 268168"/>
                <a:gd name="connsiteY7" fmla="*/ 62563 h 312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168" h="312814">
                  <a:moveTo>
                    <a:pt x="0" y="62563"/>
                  </a:moveTo>
                  <a:lnTo>
                    <a:pt x="134084" y="62563"/>
                  </a:lnTo>
                  <a:lnTo>
                    <a:pt x="134084" y="0"/>
                  </a:lnTo>
                  <a:lnTo>
                    <a:pt x="268168" y="156407"/>
                  </a:lnTo>
                  <a:lnTo>
                    <a:pt x="134084" y="312814"/>
                  </a:lnTo>
                  <a:lnTo>
                    <a:pt x="134084" y="250251"/>
                  </a:lnTo>
                  <a:lnTo>
                    <a:pt x="0" y="250251"/>
                  </a:lnTo>
                  <a:lnTo>
                    <a:pt x="0" y="62563"/>
                  </a:lnTo>
                  <a:close/>
                </a:path>
              </a:pathLst>
            </a:custGeom>
            <a:solidFill>
              <a:srgbClr val="5A5B5D"/>
            </a:solidFill>
          </p:spPr>
          <p:style>
            <a:lnRef idx="0">
              <a:schemeClr val="dk2">
                <a:tint val="60000"/>
                <a:hueOff val="0"/>
                <a:satOff val="0"/>
                <a:lumOff val="0"/>
                <a:alphaOff val="0"/>
              </a:schemeClr>
            </a:lnRef>
            <a:fillRef idx="1">
              <a:scrgbClr r="0" g="0" b="0"/>
            </a:fillRef>
            <a:effectRef idx="0">
              <a:schemeClr val="dk2">
                <a:tint val="60000"/>
                <a:hueOff val="0"/>
                <a:satOff val="0"/>
                <a:lumOff val="0"/>
                <a:alphaOff val="0"/>
              </a:schemeClr>
            </a:effectRef>
            <a:fontRef idx="minor">
              <a:schemeClr val="lt1"/>
            </a:fontRef>
          </p:style>
          <p:txBody>
            <a:bodyPr spcFirstLastPara="0" vert="horz" wrap="square" lIns="-1" tIns="62562" rIns="80450" bIns="62563" numCol="1" spcCol="1270" anchor="ctr" anchorCtr="0">
              <a:noAutofit/>
            </a:bodyPr>
            <a:lstStyle/>
            <a:p>
              <a:pPr marL="0" lvl="0" indent="0" algn="ctr" defTabSz="622300">
                <a:lnSpc>
                  <a:spcPct val="90000"/>
                </a:lnSpc>
                <a:spcBef>
                  <a:spcPct val="0"/>
                </a:spcBef>
                <a:spcAft>
                  <a:spcPct val="35000"/>
                </a:spcAft>
                <a:buNone/>
              </a:pPr>
              <a:endParaRPr lang="en-US" sz="1400" kern="1200"/>
            </a:p>
          </p:txBody>
        </p:sp>
        <p:sp>
          <p:nvSpPr>
            <p:cNvPr id="8" name="Freeform: Shape 7">
              <a:extLst>
                <a:ext uri="{FF2B5EF4-FFF2-40B4-BE49-F238E27FC236}">
                  <a16:creationId xmlns:a16="http://schemas.microsoft.com/office/drawing/2014/main" id="{F026E51C-20AF-40E8-0D46-4466A5F7EF74}"/>
                </a:ext>
              </a:extLst>
            </p:cNvPr>
            <p:cNvSpPr/>
            <p:nvPr/>
          </p:nvSpPr>
          <p:spPr>
            <a:xfrm>
              <a:off x="1847202" y="3066863"/>
              <a:ext cx="1471327" cy="1527671"/>
            </a:xfrm>
            <a:custGeom>
              <a:avLst/>
              <a:gdLst>
                <a:gd name="connsiteX0" fmla="*/ 0 w 1471327"/>
                <a:gd name="connsiteY0" fmla="*/ 132251 h 1322506"/>
                <a:gd name="connsiteX1" fmla="*/ 132251 w 1471327"/>
                <a:gd name="connsiteY1" fmla="*/ 0 h 1322506"/>
                <a:gd name="connsiteX2" fmla="*/ 1339076 w 1471327"/>
                <a:gd name="connsiteY2" fmla="*/ 0 h 1322506"/>
                <a:gd name="connsiteX3" fmla="*/ 1471327 w 1471327"/>
                <a:gd name="connsiteY3" fmla="*/ 132251 h 1322506"/>
                <a:gd name="connsiteX4" fmla="*/ 1471327 w 1471327"/>
                <a:gd name="connsiteY4" fmla="*/ 1190255 h 1322506"/>
                <a:gd name="connsiteX5" fmla="*/ 1339076 w 1471327"/>
                <a:gd name="connsiteY5" fmla="*/ 1322506 h 1322506"/>
                <a:gd name="connsiteX6" fmla="*/ 132251 w 1471327"/>
                <a:gd name="connsiteY6" fmla="*/ 1322506 h 1322506"/>
                <a:gd name="connsiteX7" fmla="*/ 0 w 1471327"/>
                <a:gd name="connsiteY7" fmla="*/ 1190255 h 1322506"/>
                <a:gd name="connsiteX8" fmla="*/ 0 w 1471327"/>
                <a:gd name="connsiteY8" fmla="*/ 132251 h 132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1327" h="1322506">
                  <a:moveTo>
                    <a:pt x="0" y="132251"/>
                  </a:moveTo>
                  <a:cubicBezTo>
                    <a:pt x="0" y="59211"/>
                    <a:pt x="59211" y="0"/>
                    <a:pt x="132251" y="0"/>
                  </a:cubicBezTo>
                  <a:lnTo>
                    <a:pt x="1339076" y="0"/>
                  </a:lnTo>
                  <a:cubicBezTo>
                    <a:pt x="1412116" y="0"/>
                    <a:pt x="1471327" y="59211"/>
                    <a:pt x="1471327" y="132251"/>
                  </a:cubicBezTo>
                  <a:lnTo>
                    <a:pt x="1471327" y="1190255"/>
                  </a:lnTo>
                  <a:cubicBezTo>
                    <a:pt x="1471327" y="1263295"/>
                    <a:pt x="1412116" y="1322506"/>
                    <a:pt x="1339076" y="1322506"/>
                  </a:cubicBezTo>
                  <a:lnTo>
                    <a:pt x="132251" y="1322506"/>
                  </a:lnTo>
                  <a:cubicBezTo>
                    <a:pt x="59211" y="1322506"/>
                    <a:pt x="0" y="1263295"/>
                    <a:pt x="0" y="1190255"/>
                  </a:cubicBezTo>
                  <a:lnTo>
                    <a:pt x="0" y="132251"/>
                  </a:lnTo>
                  <a:close/>
                </a:path>
              </a:pathLst>
            </a:custGeom>
            <a:solidFill>
              <a:srgbClr val="077774"/>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14935" tIns="114935" rIns="114935" bIns="114935" numCol="1" spcCol="1270" anchor="ctr" anchorCtr="0">
              <a:noAutofit/>
            </a:bodyPr>
            <a:lstStyle/>
            <a:p>
              <a:pPr algn="ctr" defTabSz="889000">
                <a:lnSpc>
                  <a:spcPct val="90000"/>
                </a:lnSpc>
                <a:spcBef>
                  <a:spcPct val="0"/>
                </a:spcBef>
                <a:spcAft>
                  <a:spcPct val="35000"/>
                </a:spcAft>
              </a:pPr>
              <a:r>
                <a:rPr lang="en-US" sz="2000" dirty="0"/>
                <a:t>Processing Team uploads data to Laserfiche</a:t>
              </a:r>
              <a:endParaRPr lang="en-US" sz="2000" kern="1200" dirty="0"/>
            </a:p>
          </p:txBody>
        </p:sp>
      </p:grpSp>
      <p:grpSp>
        <p:nvGrpSpPr>
          <p:cNvPr id="18" name="Group 17">
            <a:extLst>
              <a:ext uri="{FF2B5EF4-FFF2-40B4-BE49-F238E27FC236}">
                <a16:creationId xmlns:a16="http://schemas.microsoft.com/office/drawing/2014/main" id="{1E096054-5462-79EF-530B-BFCA039CB2AE}"/>
              </a:ext>
            </a:extLst>
          </p:cNvPr>
          <p:cNvGrpSpPr/>
          <p:nvPr/>
        </p:nvGrpSpPr>
        <p:grpSpPr>
          <a:xfrm>
            <a:off x="3515277" y="2970998"/>
            <a:ext cx="1906379" cy="2723663"/>
            <a:chOff x="3515277" y="2970998"/>
            <a:chExt cx="1906379" cy="2723663"/>
          </a:xfrm>
        </p:grpSpPr>
        <p:sp>
          <p:nvSpPr>
            <p:cNvPr id="9" name="Freeform: Shape 8">
              <a:extLst>
                <a:ext uri="{FF2B5EF4-FFF2-40B4-BE49-F238E27FC236}">
                  <a16:creationId xmlns:a16="http://schemas.microsoft.com/office/drawing/2014/main" id="{17ECA622-AD6B-EC88-6AE9-1AD299A53F3D}"/>
                </a:ext>
              </a:extLst>
            </p:cNvPr>
            <p:cNvSpPr/>
            <p:nvPr/>
          </p:nvSpPr>
          <p:spPr>
            <a:xfrm rot="19101666">
              <a:off x="3515277" y="2970998"/>
              <a:ext cx="270766" cy="312814"/>
            </a:xfrm>
            <a:custGeom>
              <a:avLst/>
              <a:gdLst>
                <a:gd name="connsiteX0" fmla="*/ 0 w 270766"/>
                <a:gd name="connsiteY0" fmla="*/ 62563 h 312814"/>
                <a:gd name="connsiteX1" fmla="*/ 135383 w 270766"/>
                <a:gd name="connsiteY1" fmla="*/ 62563 h 312814"/>
                <a:gd name="connsiteX2" fmla="*/ 135383 w 270766"/>
                <a:gd name="connsiteY2" fmla="*/ 0 h 312814"/>
                <a:gd name="connsiteX3" fmla="*/ 270766 w 270766"/>
                <a:gd name="connsiteY3" fmla="*/ 156407 h 312814"/>
                <a:gd name="connsiteX4" fmla="*/ 135383 w 270766"/>
                <a:gd name="connsiteY4" fmla="*/ 312814 h 312814"/>
                <a:gd name="connsiteX5" fmla="*/ 135383 w 270766"/>
                <a:gd name="connsiteY5" fmla="*/ 250251 h 312814"/>
                <a:gd name="connsiteX6" fmla="*/ 0 w 270766"/>
                <a:gd name="connsiteY6" fmla="*/ 250251 h 312814"/>
                <a:gd name="connsiteX7" fmla="*/ 0 w 270766"/>
                <a:gd name="connsiteY7" fmla="*/ 62563 h 312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766" h="312814">
                  <a:moveTo>
                    <a:pt x="0" y="62563"/>
                  </a:moveTo>
                  <a:lnTo>
                    <a:pt x="135383" y="62563"/>
                  </a:lnTo>
                  <a:lnTo>
                    <a:pt x="135383" y="0"/>
                  </a:lnTo>
                  <a:lnTo>
                    <a:pt x="270766" y="156407"/>
                  </a:lnTo>
                  <a:lnTo>
                    <a:pt x="135383" y="312814"/>
                  </a:lnTo>
                  <a:lnTo>
                    <a:pt x="135383" y="250251"/>
                  </a:lnTo>
                  <a:lnTo>
                    <a:pt x="0" y="250251"/>
                  </a:lnTo>
                  <a:lnTo>
                    <a:pt x="0" y="62563"/>
                  </a:lnTo>
                  <a:close/>
                </a:path>
              </a:pathLst>
            </a:custGeom>
            <a:solidFill>
              <a:srgbClr val="5A5B5D"/>
            </a:solidFill>
          </p:spPr>
          <p:style>
            <a:lnRef idx="0">
              <a:schemeClr val="dk2">
                <a:tint val="60000"/>
                <a:hueOff val="0"/>
                <a:satOff val="0"/>
                <a:lumOff val="0"/>
                <a:alphaOff val="0"/>
              </a:schemeClr>
            </a:lnRef>
            <a:fillRef idx="1">
              <a:scrgbClr r="0" g="0" b="0"/>
            </a:fillRef>
            <a:effectRef idx="0">
              <a:schemeClr val="dk2">
                <a:tint val="60000"/>
                <a:hueOff val="0"/>
                <a:satOff val="0"/>
                <a:lumOff val="0"/>
                <a:alphaOff val="0"/>
              </a:schemeClr>
            </a:effectRef>
            <a:fontRef idx="minor">
              <a:schemeClr val="lt1"/>
            </a:fontRef>
          </p:style>
          <p:txBody>
            <a:bodyPr spcFirstLastPara="0" vert="horz" wrap="square" lIns="-1" tIns="62562" rIns="81230" bIns="62563" numCol="1" spcCol="1270" anchor="ctr" anchorCtr="0">
              <a:noAutofit/>
            </a:bodyPr>
            <a:lstStyle/>
            <a:p>
              <a:pPr marL="0" lvl="0" indent="0" algn="ctr" defTabSz="622300">
                <a:lnSpc>
                  <a:spcPct val="90000"/>
                </a:lnSpc>
                <a:spcBef>
                  <a:spcPct val="0"/>
                </a:spcBef>
                <a:spcAft>
                  <a:spcPct val="35000"/>
                </a:spcAft>
                <a:buNone/>
              </a:pPr>
              <a:endParaRPr lang="en-US" sz="1400" kern="1200"/>
            </a:p>
          </p:txBody>
        </p:sp>
        <p:sp>
          <p:nvSpPr>
            <p:cNvPr id="10" name="Freeform: Shape 9">
              <a:extLst>
                <a:ext uri="{FF2B5EF4-FFF2-40B4-BE49-F238E27FC236}">
                  <a16:creationId xmlns:a16="http://schemas.microsoft.com/office/drawing/2014/main" id="{5BB0361B-78FA-DC89-97FD-4DC9C30B8305}"/>
                </a:ext>
              </a:extLst>
            </p:cNvPr>
            <p:cNvSpPr/>
            <p:nvPr/>
          </p:nvSpPr>
          <p:spPr>
            <a:xfrm>
              <a:off x="3837489" y="4047369"/>
              <a:ext cx="1584167" cy="1647292"/>
            </a:xfrm>
            <a:custGeom>
              <a:avLst/>
              <a:gdLst>
                <a:gd name="connsiteX0" fmla="*/ 0 w 1584167"/>
                <a:gd name="connsiteY0" fmla="*/ 132251 h 1322506"/>
                <a:gd name="connsiteX1" fmla="*/ 132251 w 1584167"/>
                <a:gd name="connsiteY1" fmla="*/ 0 h 1322506"/>
                <a:gd name="connsiteX2" fmla="*/ 1451916 w 1584167"/>
                <a:gd name="connsiteY2" fmla="*/ 0 h 1322506"/>
                <a:gd name="connsiteX3" fmla="*/ 1584167 w 1584167"/>
                <a:gd name="connsiteY3" fmla="*/ 132251 h 1322506"/>
                <a:gd name="connsiteX4" fmla="*/ 1584167 w 1584167"/>
                <a:gd name="connsiteY4" fmla="*/ 1190255 h 1322506"/>
                <a:gd name="connsiteX5" fmla="*/ 1451916 w 1584167"/>
                <a:gd name="connsiteY5" fmla="*/ 1322506 h 1322506"/>
                <a:gd name="connsiteX6" fmla="*/ 132251 w 1584167"/>
                <a:gd name="connsiteY6" fmla="*/ 1322506 h 1322506"/>
                <a:gd name="connsiteX7" fmla="*/ 0 w 1584167"/>
                <a:gd name="connsiteY7" fmla="*/ 1190255 h 1322506"/>
                <a:gd name="connsiteX8" fmla="*/ 0 w 1584167"/>
                <a:gd name="connsiteY8" fmla="*/ 132251 h 132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4167" h="1322506">
                  <a:moveTo>
                    <a:pt x="0" y="132251"/>
                  </a:moveTo>
                  <a:cubicBezTo>
                    <a:pt x="0" y="59211"/>
                    <a:pt x="59211" y="0"/>
                    <a:pt x="132251" y="0"/>
                  </a:cubicBezTo>
                  <a:lnTo>
                    <a:pt x="1451916" y="0"/>
                  </a:lnTo>
                  <a:cubicBezTo>
                    <a:pt x="1524956" y="0"/>
                    <a:pt x="1584167" y="59211"/>
                    <a:pt x="1584167" y="132251"/>
                  </a:cubicBezTo>
                  <a:lnTo>
                    <a:pt x="1584167" y="1190255"/>
                  </a:lnTo>
                  <a:cubicBezTo>
                    <a:pt x="1584167" y="1263295"/>
                    <a:pt x="1524956" y="1322506"/>
                    <a:pt x="1451916" y="1322506"/>
                  </a:cubicBezTo>
                  <a:lnTo>
                    <a:pt x="132251" y="1322506"/>
                  </a:lnTo>
                  <a:cubicBezTo>
                    <a:pt x="59211" y="1322506"/>
                    <a:pt x="0" y="1263295"/>
                    <a:pt x="0" y="1190255"/>
                  </a:cubicBezTo>
                  <a:lnTo>
                    <a:pt x="0" y="132251"/>
                  </a:lnTo>
                  <a:close/>
                </a:path>
              </a:pathLst>
            </a:custGeom>
            <a:solidFill>
              <a:srgbClr val="077774"/>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14935" tIns="114935" rIns="114935" bIns="114935" numCol="1" spcCol="1270" anchor="ctr" anchorCtr="0">
              <a:noAutofit/>
            </a:bodyPr>
            <a:lstStyle/>
            <a:p>
              <a:pPr algn="ctr" defTabSz="889000">
                <a:lnSpc>
                  <a:spcPct val="90000"/>
                </a:lnSpc>
                <a:spcBef>
                  <a:spcPct val="0"/>
                </a:spcBef>
                <a:spcAft>
                  <a:spcPct val="35000"/>
                </a:spcAft>
              </a:pPr>
              <a:r>
                <a:rPr lang="en-US" sz="2000"/>
                <a:t>Archaeology processors review and reassign project</a:t>
              </a:r>
              <a:endParaRPr lang="en-US" sz="2000" kern="1200"/>
            </a:p>
          </p:txBody>
        </p:sp>
      </p:grpSp>
      <p:grpSp>
        <p:nvGrpSpPr>
          <p:cNvPr id="19" name="Group 18">
            <a:extLst>
              <a:ext uri="{FF2B5EF4-FFF2-40B4-BE49-F238E27FC236}">
                <a16:creationId xmlns:a16="http://schemas.microsoft.com/office/drawing/2014/main" id="{16EF9E9E-9B3F-5ACD-C6EC-ECAC64A58C93}"/>
              </a:ext>
            </a:extLst>
          </p:cNvPr>
          <p:cNvGrpSpPr/>
          <p:nvPr/>
        </p:nvGrpSpPr>
        <p:grpSpPr>
          <a:xfrm>
            <a:off x="5424925" y="2411594"/>
            <a:ext cx="2209448" cy="3188961"/>
            <a:chOff x="5393175" y="2411594"/>
            <a:chExt cx="2209448" cy="3188961"/>
          </a:xfrm>
        </p:grpSpPr>
        <p:sp>
          <p:nvSpPr>
            <p:cNvPr id="11" name="Freeform: Shape 10">
              <a:extLst>
                <a:ext uri="{FF2B5EF4-FFF2-40B4-BE49-F238E27FC236}">
                  <a16:creationId xmlns:a16="http://schemas.microsoft.com/office/drawing/2014/main" id="{974A9ADF-F941-921F-42F8-F5DC9D846627}"/>
                </a:ext>
              </a:extLst>
            </p:cNvPr>
            <p:cNvSpPr/>
            <p:nvPr/>
          </p:nvSpPr>
          <p:spPr>
            <a:xfrm>
              <a:off x="5393175" y="2411594"/>
              <a:ext cx="267279" cy="312814"/>
            </a:xfrm>
            <a:custGeom>
              <a:avLst/>
              <a:gdLst>
                <a:gd name="connsiteX0" fmla="*/ 0 w 267279"/>
                <a:gd name="connsiteY0" fmla="*/ 62563 h 312814"/>
                <a:gd name="connsiteX1" fmla="*/ 133640 w 267279"/>
                <a:gd name="connsiteY1" fmla="*/ 62563 h 312814"/>
                <a:gd name="connsiteX2" fmla="*/ 133640 w 267279"/>
                <a:gd name="connsiteY2" fmla="*/ 0 h 312814"/>
                <a:gd name="connsiteX3" fmla="*/ 267279 w 267279"/>
                <a:gd name="connsiteY3" fmla="*/ 156407 h 312814"/>
                <a:gd name="connsiteX4" fmla="*/ 133640 w 267279"/>
                <a:gd name="connsiteY4" fmla="*/ 312814 h 312814"/>
                <a:gd name="connsiteX5" fmla="*/ 133640 w 267279"/>
                <a:gd name="connsiteY5" fmla="*/ 250251 h 312814"/>
                <a:gd name="connsiteX6" fmla="*/ 0 w 267279"/>
                <a:gd name="connsiteY6" fmla="*/ 250251 h 312814"/>
                <a:gd name="connsiteX7" fmla="*/ 0 w 267279"/>
                <a:gd name="connsiteY7" fmla="*/ 62563 h 312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279" h="312814">
                  <a:moveTo>
                    <a:pt x="0" y="62563"/>
                  </a:moveTo>
                  <a:lnTo>
                    <a:pt x="133640" y="62563"/>
                  </a:lnTo>
                  <a:lnTo>
                    <a:pt x="133640" y="0"/>
                  </a:lnTo>
                  <a:lnTo>
                    <a:pt x="267279" y="156407"/>
                  </a:lnTo>
                  <a:lnTo>
                    <a:pt x="133640" y="312814"/>
                  </a:lnTo>
                  <a:lnTo>
                    <a:pt x="133640" y="250251"/>
                  </a:lnTo>
                  <a:lnTo>
                    <a:pt x="0" y="250251"/>
                  </a:lnTo>
                  <a:lnTo>
                    <a:pt x="0" y="62563"/>
                  </a:lnTo>
                  <a:close/>
                </a:path>
              </a:pathLst>
            </a:custGeom>
            <a:solidFill>
              <a:srgbClr val="5A5B5D"/>
            </a:solidFill>
          </p:spPr>
          <p:style>
            <a:lnRef idx="0">
              <a:schemeClr val="dk2">
                <a:tint val="60000"/>
                <a:hueOff val="0"/>
                <a:satOff val="0"/>
                <a:lumOff val="0"/>
                <a:alphaOff val="0"/>
              </a:schemeClr>
            </a:lnRef>
            <a:fillRef idx="1">
              <a:scrgbClr r="0" g="0" b="0"/>
            </a:fillRef>
            <a:effectRef idx="0">
              <a:schemeClr val="dk2">
                <a:tint val="60000"/>
                <a:hueOff val="0"/>
                <a:satOff val="0"/>
                <a:lumOff val="0"/>
                <a:alphaOff val="0"/>
              </a:schemeClr>
            </a:effectRef>
            <a:fontRef idx="minor">
              <a:schemeClr val="lt1"/>
            </a:fontRef>
          </p:style>
          <p:txBody>
            <a:bodyPr spcFirstLastPara="0" vert="horz" wrap="square" lIns="-1" tIns="62562" rIns="80184" bIns="62563" numCol="1" spcCol="1270" anchor="ctr" anchorCtr="0">
              <a:noAutofit/>
            </a:bodyPr>
            <a:lstStyle/>
            <a:p>
              <a:pPr marL="0" lvl="0" indent="0" algn="ctr" defTabSz="622300">
                <a:lnSpc>
                  <a:spcPct val="90000"/>
                </a:lnSpc>
                <a:spcBef>
                  <a:spcPct val="0"/>
                </a:spcBef>
                <a:spcAft>
                  <a:spcPct val="35000"/>
                </a:spcAft>
                <a:buNone/>
              </a:pPr>
              <a:endParaRPr lang="en-US" sz="1400" kern="1200"/>
            </a:p>
          </p:txBody>
        </p:sp>
        <p:sp>
          <p:nvSpPr>
            <p:cNvPr id="12" name="Freeform: Shape 11">
              <a:extLst>
                <a:ext uri="{FF2B5EF4-FFF2-40B4-BE49-F238E27FC236}">
                  <a16:creationId xmlns:a16="http://schemas.microsoft.com/office/drawing/2014/main" id="{A550147B-0324-58B8-6867-553407419E97}"/>
                </a:ext>
              </a:extLst>
            </p:cNvPr>
            <p:cNvSpPr/>
            <p:nvPr/>
          </p:nvSpPr>
          <p:spPr>
            <a:xfrm>
              <a:off x="5793666" y="3960549"/>
              <a:ext cx="1808957" cy="1640006"/>
            </a:xfrm>
            <a:custGeom>
              <a:avLst/>
              <a:gdLst>
                <a:gd name="connsiteX0" fmla="*/ 0 w 1491458"/>
                <a:gd name="connsiteY0" fmla="*/ 132251 h 1322506"/>
                <a:gd name="connsiteX1" fmla="*/ 132251 w 1491458"/>
                <a:gd name="connsiteY1" fmla="*/ 0 h 1322506"/>
                <a:gd name="connsiteX2" fmla="*/ 1359207 w 1491458"/>
                <a:gd name="connsiteY2" fmla="*/ 0 h 1322506"/>
                <a:gd name="connsiteX3" fmla="*/ 1491458 w 1491458"/>
                <a:gd name="connsiteY3" fmla="*/ 132251 h 1322506"/>
                <a:gd name="connsiteX4" fmla="*/ 1491458 w 1491458"/>
                <a:gd name="connsiteY4" fmla="*/ 1190255 h 1322506"/>
                <a:gd name="connsiteX5" fmla="*/ 1359207 w 1491458"/>
                <a:gd name="connsiteY5" fmla="*/ 1322506 h 1322506"/>
                <a:gd name="connsiteX6" fmla="*/ 132251 w 1491458"/>
                <a:gd name="connsiteY6" fmla="*/ 1322506 h 1322506"/>
                <a:gd name="connsiteX7" fmla="*/ 0 w 1491458"/>
                <a:gd name="connsiteY7" fmla="*/ 1190255 h 1322506"/>
                <a:gd name="connsiteX8" fmla="*/ 0 w 1491458"/>
                <a:gd name="connsiteY8" fmla="*/ 132251 h 132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1458" h="1322506">
                  <a:moveTo>
                    <a:pt x="0" y="132251"/>
                  </a:moveTo>
                  <a:cubicBezTo>
                    <a:pt x="0" y="59211"/>
                    <a:pt x="59211" y="0"/>
                    <a:pt x="132251" y="0"/>
                  </a:cubicBezTo>
                  <a:lnTo>
                    <a:pt x="1359207" y="0"/>
                  </a:lnTo>
                  <a:cubicBezTo>
                    <a:pt x="1432247" y="0"/>
                    <a:pt x="1491458" y="59211"/>
                    <a:pt x="1491458" y="132251"/>
                  </a:cubicBezTo>
                  <a:lnTo>
                    <a:pt x="1491458" y="1190255"/>
                  </a:lnTo>
                  <a:cubicBezTo>
                    <a:pt x="1491458" y="1263295"/>
                    <a:pt x="1432247" y="1322506"/>
                    <a:pt x="1359207" y="1322506"/>
                  </a:cubicBezTo>
                  <a:lnTo>
                    <a:pt x="132251" y="1322506"/>
                  </a:lnTo>
                  <a:cubicBezTo>
                    <a:pt x="59211" y="1322506"/>
                    <a:pt x="0" y="1263295"/>
                    <a:pt x="0" y="1190255"/>
                  </a:cubicBezTo>
                  <a:lnTo>
                    <a:pt x="0" y="132251"/>
                  </a:lnTo>
                  <a:close/>
                </a:path>
              </a:pathLst>
            </a:custGeom>
            <a:solidFill>
              <a:srgbClr val="077774"/>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14935" tIns="114935" rIns="114935" bIns="114935" numCol="1" spcCol="1270" anchor="ctr" anchorCtr="0">
              <a:noAutofit/>
            </a:bodyPr>
            <a:lstStyle/>
            <a:p>
              <a:pPr algn="ctr" defTabSz="889000">
                <a:lnSpc>
                  <a:spcPct val="90000"/>
                </a:lnSpc>
                <a:spcBef>
                  <a:spcPct val="0"/>
                </a:spcBef>
                <a:spcAft>
                  <a:spcPct val="35000"/>
                </a:spcAft>
              </a:pPr>
              <a:r>
                <a:rPr lang="en-US" sz="2000"/>
                <a:t>Archaeology reviews for archaeological sites</a:t>
              </a:r>
              <a:endParaRPr lang="en-US" sz="2000" kern="1200"/>
            </a:p>
          </p:txBody>
        </p:sp>
      </p:grpSp>
      <p:grpSp>
        <p:nvGrpSpPr>
          <p:cNvPr id="20" name="Group 19">
            <a:extLst>
              <a:ext uri="{FF2B5EF4-FFF2-40B4-BE49-F238E27FC236}">
                <a16:creationId xmlns:a16="http://schemas.microsoft.com/office/drawing/2014/main" id="{DC86C66B-4A27-8ABF-C3F3-0503B5309CEF}"/>
              </a:ext>
            </a:extLst>
          </p:cNvPr>
          <p:cNvGrpSpPr/>
          <p:nvPr/>
        </p:nvGrpSpPr>
        <p:grpSpPr>
          <a:xfrm>
            <a:off x="7632480" y="2957522"/>
            <a:ext cx="2025201" cy="1322506"/>
            <a:chOff x="7632480" y="2957522"/>
            <a:chExt cx="2025201" cy="1322506"/>
          </a:xfrm>
        </p:grpSpPr>
        <p:sp>
          <p:nvSpPr>
            <p:cNvPr id="13" name="Freeform: Shape 12">
              <a:extLst>
                <a:ext uri="{FF2B5EF4-FFF2-40B4-BE49-F238E27FC236}">
                  <a16:creationId xmlns:a16="http://schemas.microsoft.com/office/drawing/2014/main" id="{D4BA0ECB-5756-2ADB-D971-00EB7C77A49D}"/>
                </a:ext>
              </a:extLst>
            </p:cNvPr>
            <p:cNvSpPr/>
            <p:nvPr/>
          </p:nvSpPr>
          <p:spPr>
            <a:xfrm rot="60000">
              <a:off x="7632480" y="3429838"/>
              <a:ext cx="281786" cy="312814"/>
            </a:xfrm>
            <a:custGeom>
              <a:avLst/>
              <a:gdLst>
                <a:gd name="connsiteX0" fmla="*/ 0 w 281786"/>
                <a:gd name="connsiteY0" fmla="*/ 62563 h 312814"/>
                <a:gd name="connsiteX1" fmla="*/ 140893 w 281786"/>
                <a:gd name="connsiteY1" fmla="*/ 62563 h 312814"/>
                <a:gd name="connsiteX2" fmla="*/ 140893 w 281786"/>
                <a:gd name="connsiteY2" fmla="*/ 0 h 312814"/>
                <a:gd name="connsiteX3" fmla="*/ 281786 w 281786"/>
                <a:gd name="connsiteY3" fmla="*/ 156407 h 312814"/>
                <a:gd name="connsiteX4" fmla="*/ 140893 w 281786"/>
                <a:gd name="connsiteY4" fmla="*/ 312814 h 312814"/>
                <a:gd name="connsiteX5" fmla="*/ 140893 w 281786"/>
                <a:gd name="connsiteY5" fmla="*/ 250251 h 312814"/>
                <a:gd name="connsiteX6" fmla="*/ 0 w 281786"/>
                <a:gd name="connsiteY6" fmla="*/ 250251 h 312814"/>
                <a:gd name="connsiteX7" fmla="*/ 0 w 281786"/>
                <a:gd name="connsiteY7" fmla="*/ 62563 h 312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786" h="312814">
                  <a:moveTo>
                    <a:pt x="0" y="62563"/>
                  </a:moveTo>
                  <a:lnTo>
                    <a:pt x="140893" y="62563"/>
                  </a:lnTo>
                  <a:lnTo>
                    <a:pt x="140893" y="0"/>
                  </a:lnTo>
                  <a:lnTo>
                    <a:pt x="281786" y="156407"/>
                  </a:lnTo>
                  <a:lnTo>
                    <a:pt x="140893" y="312814"/>
                  </a:lnTo>
                  <a:lnTo>
                    <a:pt x="140893" y="250251"/>
                  </a:lnTo>
                  <a:lnTo>
                    <a:pt x="0" y="250251"/>
                  </a:lnTo>
                  <a:lnTo>
                    <a:pt x="0" y="62563"/>
                  </a:lnTo>
                  <a:close/>
                </a:path>
              </a:pathLst>
            </a:custGeom>
            <a:solidFill>
              <a:srgbClr val="5A5B5D"/>
            </a:solidFill>
          </p:spPr>
          <p:style>
            <a:lnRef idx="0">
              <a:schemeClr val="dk2">
                <a:tint val="60000"/>
                <a:hueOff val="0"/>
                <a:satOff val="0"/>
                <a:lumOff val="0"/>
                <a:alphaOff val="0"/>
              </a:schemeClr>
            </a:lnRef>
            <a:fillRef idx="1">
              <a:scrgbClr r="0" g="0" b="0"/>
            </a:fillRef>
            <a:effectRef idx="0">
              <a:schemeClr val="dk2">
                <a:tint val="60000"/>
                <a:hueOff val="0"/>
                <a:satOff val="0"/>
                <a:lumOff val="0"/>
                <a:alphaOff val="0"/>
              </a:schemeClr>
            </a:effectRef>
            <a:fontRef idx="minor">
              <a:schemeClr val="lt1"/>
            </a:fontRef>
          </p:style>
          <p:txBody>
            <a:bodyPr spcFirstLastPara="0" vert="horz" wrap="square" lIns="-1" tIns="62562" rIns="84536" bIns="62563" numCol="1" spcCol="1270" anchor="ctr" anchorCtr="0">
              <a:noAutofit/>
            </a:bodyPr>
            <a:lstStyle/>
            <a:p>
              <a:pPr marL="0" lvl="0" indent="0" algn="ctr" defTabSz="622300">
                <a:lnSpc>
                  <a:spcPct val="90000"/>
                </a:lnSpc>
                <a:spcBef>
                  <a:spcPct val="0"/>
                </a:spcBef>
                <a:spcAft>
                  <a:spcPct val="35000"/>
                </a:spcAft>
                <a:buNone/>
              </a:pPr>
              <a:endParaRPr lang="en-US" sz="1400" kern="1200"/>
            </a:p>
          </p:txBody>
        </p:sp>
        <p:sp>
          <p:nvSpPr>
            <p:cNvPr id="14" name="Freeform: Shape 13">
              <a:extLst>
                <a:ext uri="{FF2B5EF4-FFF2-40B4-BE49-F238E27FC236}">
                  <a16:creationId xmlns:a16="http://schemas.microsoft.com/office/drawing/2014/main" id="{EC8621BA-B9A4-8506-1A5C-CAA69849986F}"/>
                </a:ext>
              </a:extLst>
            </p:cNvPr>
            <p:cNvSpPr/>
            <p:nvPr/>
          </p:nvSpPr>
          <p:spPr>
            <a:xfrm>
              <a:off x="8151427" y="2957522"/>
              <a:ext cx="1506254" cy="1322506"/>
            </a:xfrm>
            <a:custGeom>
              <a:avLst/>
              <a:gdLst>
                <a:gd name="connsiteX0" fmla="*/ 0 w 1506254"/>
                <a:gd name="connsiteY0" fmla="*/ 132251 h 1322506"/>
                <a:gd name="connsiteX1" fmla="*/ 132251 w 1506254"/>
                <a:gd name="connsiteY1" fmla="*/ 0 h 1322506"/>
                <a:gd name="connsiteX2" fmla="*/ 1374003 w 1506254"/>
                <a:gd name="connsiteY2" fmla="*/ 0 h 1322506"/>
                <a:gd name="connsiteX3" fmla="*/ 1506254 w 1506254"/>
                <a:gd name="connsiteY3" fmla="*/ 132251 h 1322506"/>
                <a:gd name="connsiteX4" fmla="*/ 1506254 w 1506254"/>
                <a:gd name="connsiteY4" fmla="*/ 1190255 h 1322506"/>
                <a:gd name="connsiteX5" fmla="*/ 1374003 w 1506254"/>
                <a:gd name="connsiteY5" fmla="*/ 1322506 h 1322506"/>
                <a:gd name="connsiteX6" fmla="*/ 132251 w 1506254"/>
                <a:gd name="connsiteY6" fmla="*/ 1322506 h 1322506"/>
                <a:gd name="connsiteX7" fmla="*/ 0 w 1506254"/>
                <a:gd name="connsiteY7" fmla="*/ 1190255 h 1322506"/>
                <a:gd name="connsiteX8" fmla="*/ 0 w 1506254"/>
                <a:gd name="connsiteY8" fmla="*/ 132251 h 132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6254" h="1322506">
                  <a:moveTo>
                    <a:pt x="0" y="132251"/>
                  </a:moveTo>
                  <a:cubicBezTo>
                    <a:pt x="0" y="59211"/>
                    <a:pt x="59211" y="0"/>
                    <a:pt x="132251" y="0"/>
                  </a:cubicBezTo>
                  <a:lnTo>
                    <a:pt x="1374003" y="0"/>
                  </a:lnTo>
                  <a:cubicBezTo>
                    <a:pt x="1447043" y="0"/>
                    <a:pt x="1506254" y="59211"/>
                    <a:pt x="1506254" y="132251"/>
                  </a:cubicBezTo>
                  <a:lnTo>
                    <a:pt x="1506254" y="1190255"/>
                  </a:lnTo>
                  <a:cubicBezTo>
                    <a:pt x="1506254" y="1263295"/>
                    <a:pt x="1447043" y="1322506"/>
                    <a:pt x="1374003" y="1322506"/>
                  </a:cubicBezTo>
                  <a:lnTo>
                    <a:pt x="132251" y="1322506"/>
                  </a:lnTo>
                  <a:cubicBezTo>
                    <a:pt x="59211" y="1322506"/>
                    <a:pt x="0" y="1263295"/>
                    <a:pt x="0" y="1190255"/>
                  </a:cubicBezTo>
                  <a:lnTo>
                    <a:pt x="0" y="132251"/>
                  </a:lnTo>
                  <a:close/>
                </a:path>
              </a:pathLst>
            </a:custGeom>
            <a:solidFill>
              <a:srgbClr val="077774"/>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14935" tIns="114935" rIns="114935" bIns="114935" numCol="1" spcCol="1270" anchor="ctr" anchorCtr="0">
              <a:noAutofit/>
            </a:bodyPr>
            <a:lstStyle/>
            <a:p>
              <a:pPr algn="ctr" defTabSz="889000">
                <a:lnSpc>
                  <a:spcPct val="90000"/>
                </a:lnSpc>
                <a:spcBef>
                  <a:spcPct val="0"/>
                </a:spcBef>
                <a:spcAft>
                  <a:spcPct val="35000"/>
                </a:spcAft>
              </a:pPr>
              <a:r>
                <a:rPr lang="en-US" sz="2000" dirty="0"/>
                <a:t>Letter sent for ERC’s approval (if comments)</a:t>
              </a:r>
              <a:endParaRPr lang="en-US" sz="2000" kern="1200" dirty="0"/>
            </a:p>
          </p:txBody>
        </p:sp>
      </p:grpSp>
      <p:grpSp>
        <p:nvGrpSpPr>
          <p:cNvPr id="21" name="Group 20">
            <a:extLst>
              <a:ext uri="{FF2B5EF4-FFF2-40B4-BE49-F238E27FC236}">
                <a16:creationId xmlns:a16="http://schemas.microsoft.com/office/drawing/2014/main" id="{CC1B4031-91A5-5570-D773-170BF591B5F2}"/>
              </a:ext>
            </a:extLst>
          </p:cNvPr>
          <p:cNvGrpSpPr/>
          <p:nvPr/>
        </p:nvGrpSpPr>
        <p:grpSpPr>
          <a:xfrm>
            <a:off x="9877988" y="2921733"/>
            <a:ext cx="1881170" cy="1322506"/>
            <a:chOff x="9676905" y="3863650"/>
            <a:chExt cx="1881170" cy="1322506"/>
          </a:xfrm>
        </p:grpSpPr>
        <p:sp>
          <p:nvSpPr>
            <p:cNvPr id="15" name="Freeform: Shape 14">
              <a:extLst>
                <a:ext uri="{FF2B5EF4-FFF2-40B4-BE49-F238E27FC236}">
                  <a16:creationId xmlns:a16="http://schemas.microsoft.com/office/drawing/2014/main" id="{C03726C8-DF97-F083-E1CB-811BBFA5E1A2}"/>
                </a:ext>
              </a:extLst>
            </p:cNvPr>
            <p:cNvSpPr/>
            <p:nvPr/>
          </p:nvSpPr>
          <p:spPr>
            <a:xfrm>
              <a:off x="9676905" y="4320435"/>
              <a:ext cx="308852" cy="312814"/>
            </a:xfrm>
            <a:custGeom>
              <a:avLst/>
              <a:gdLst>
                <a:gd name="connsiteX0" fmla="*/ 0 w 308852"/>
                <a:gd name="connsiteY0" fmla="*/ 62563 h 312814"/>
                <a:gd name="connsiteX1" fmla="*/ 154426 w 308852"/>
                <a:gd name="connsiteY1" fmla="*/ 62563 h 312814"/>
                <a:gd name="connsiteX2" fmla="*/ 154426 w 308852"/>
                <a:gd name="connsiteY2" fmla="*/ 0 h 312814"/>
                <a:gd name="connsiteX3" fmla="*/ 308852 w 308852"/>
                <a:gd name="connsiteY3" fmla="*/ 156407 h 312814"/>
                <a:gd name="connsiteX4" fmla="*/ 154426 w 308852"/>
                <a:gd name="connsiteY4" fmla="*/ 312814 h 312814"/>
                <a:gd name="connsiteX5" fmla="*/ 154426 w 308852"/>
                <a:gd name="connsiteY5" fmla="*/ 250251 h 312814"/>
                <a:gd name="connsiteX6" fmla="*/ 0 w 308852"/>
                <a:gd name="connsiteY6" fmla="*/ 250251 h 312814"/>
                <a:gd name="connsiteX7" fmla="*/ 0 w 308852"/>
                <a:gd name="connsiteY7" fmla="*/ 62563 h 312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8852" h="312814">
                  <a:moveTo>
                    <a:pt x="0" y="62563"/>
                  </a:moveTo>
                  <a:lnTo>
                    <a:pt x="154426" y="62563"/>
                  </a:lnTo>
                  <a:lnTo>
                    <a:pt x="154426" y="0"/>
                  </a:lnTo>
                  <a:lnTo>
                    <a:pt x="308852" y="156407"/>
                  </a:lnTo>
                  <a:lnTo>
                    <a:pt x="154426" y="312814"/>
                  </a:lnTo>
                  <a:lnTo>
                    <a:pt x="154426" y="250251"/>
                  </a:lnTo>
                  <a:lnTo>
                    <a:pt x="0" y="250251"/>
                  </a:lnTo>
                  <a:lnTo>
                    <a:pt x="0" y="62563"/>
                  </a:lnTo>
                  <a:close/>
                </a:path>
              </a:pathLst>
            </a:custGeom>
            <a:solidFill>
              <a:srgbClr val="5A5B5D"/>
            </a:solidFill>
          </p:spPr>
          <p:style>
            <a:lnRef idx="0">
              <a:schemeClr val="dk2">
                <a:tint val="60000"/>
                <a:hueOff val="0"/>
                <a:satOff val="0"/>
                <a:lumOff val="0"/>
                <a:alphaOff val="0"/>
              </a:schemeClr>
            </a:lnRef>
            <a:fillRef idx="1">
              <a:scrgbClr r="0" g="0" b="0"/>
            </a:fillRef>
            <a:effectRef idx="0">
              <a:schemeClr val="dk2">
                <a:tint val="60000"/>
                <a:hueOff val="0"/>
                <a:satOff val="0"/>
                <a:lumOff val="0"/>
                <a:alphaOff val="0"/>
              </a:schemeClr>
            </a:effectRef>
            <a:fontRef idx="minor">
              <a:schemeClr val="lt1"/>
            </a:fontRef>
          </p:style>
          <p:txBody>
            <a:bodyPr spcFirstLastPara="0" vert="horz" wrap="square" lIns="-1" tIns="62562" rIns="92656" bIns="62563" numCol="1" spcCol="1270" anchor="ctr" anchorCtr="0">
              <a:noAutofit/>
            </a:bodyPr>
            <a:lstStyle/>
            <a:p>
              <a:pPr marL="0" lvl="0" indent="0" algn="ctr" defTabSz="622300">
                <a:lnSpc>
                  <a:spcPct val="90000"/>
                </a:lnSpc>
                <a:spcBef>
                  <a:spcPct val="0"/>
                </a:spcBef>
                <a:spcAft>
                  <a:spcPct val="35000"/>
                </a:spcAft>
                <a:buNone/>
              </a:pPr>
              <a:endParaRPr lang="en-US" sz="1400" kern="1200"/>
            </a:p>
          </p:txBody>
        </p:sp>
        <p:sp>
          <p:nvSpPr>
            <p:cNvPr id="16" name="Freeform: Shape 15">
              <a:extLst>
                <a:ext uri="{FF2B5EF4-FFF2-40B4-BE49-F238E27FC236}">
                  <a16:creationId xmlns:a16="http://schemas.microsoft.com/office/drawing/2014/main" id="{ACB84003-63A5-6E6A-66CF-0E39AE7AC558}"/>
                </a:ext>
              </a:extLst>
            </p:cNvPr>
            <p:cNvSpPr/>
            <p:nvPr/>
          </p:nvSpPr>
          <p:spPr>
            <a:xfrm>
              <a:off x="10034074" y="3863650"/>
              <a:ext cx="1524001" cy="1322506"/>
            </a:xfrm>
            <a:custGeom>
              <a:avLst/>
              <a:gdLst>
                <a:gd name="connsiteX0" fmla="*/ 0 w 1524001"/>
                <a:gd name="connsiteY0" fmla="*/ 132251 h 1322506"/>
                <a:gd name="connsiteX1" fmla="*/ 132251 w 1524001"/>
                <a:gd name="connsiteY1" fmla="*/ 0 h 1322506"/>
                <a:gd name="connsiteX2" fmla="*/ 1391750 w 1524001"/>
                <a:gd name="connsiteY2" fmla="*/ 0 h 1322506"/>
                <a:gd name="connsiteX3" fmla="*/ 1524001 w 1524001"/>
                <a:gd name="connsiteY3" fmla="*/ 132251 h 1322506"/>
                <a:gd name="connsiteX4" fmla="*/ 1524001 w 1524001"/>
                <a:gd name="connsiteY4" fmla="*/ 1190255 h 1322506"/>
                <a:gd name="connsiteX5" fmla="*/ 1391750 w 1524001"/>
                <a:gd name="connsiteY5" fmla="*/ 1322506 h 1322506"/>
                <a:gd name="connsiteX6" fmla="*/ 132251 w 1524001"/>
                <a:gd name="connsiteY6" fmla="*/ 1322506 h 1322506"/>
                <a:gd name="connsiteX7" fmla="*/ 0 w 1524001"/>
                <a:gd name="connsiteY7" fmla="*/ 1190255 h 1322506"/>
                <a:gd name="connsiteX8" fmla="*/ 0 w 1524001"/>
                <a:gd name="connsiteY8" fmla="*/ 132251 h 132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1" h="1322506">
                  <a:moveTo>
                    <a:pt x="0" y="132251"/>
                  </a:moveTo>
                  <a:cubicBezTo>
                    <a:pt x="0" y="59211"/>
                    <a:pt x="59211" y="0"/>
                    <a:pt x="132251" y="0"/>
                  </a:cubicBezTo>
                  <a:lnTo>
                    <a:pt x="1391750" y="0"/>
                  </a:lnTo>
                  <a:cubicBezTo>
                    <a:pt x="1464790" y="0"/>
                    <a:pt x="1524001" y="59211"/>
                    <a:pt x="1524001" y="132251"/>
                  </a:cubicBezTo>
                  <a:lnTo>
                    <a:pt x="1524001" y="1190255"/>
                  </a:lnTo>
                  <a:cubicBezTo>
                    <a:pt x="1524001" y="1263295"/>
                    <a:pt x="1464790" y="1322506"/>
                    <a:pt x="1391750" y="1322506"/>
                  </a:cubicBezTo>
                  <a:lnTo>
                    <a:pt x="132251" y="1322506"/>
                  </a:lnTo>
                  <a:cubicBezTo>
                    <a:pt x="59211" y="1322506"/>
                    <a:pt x="0" y="1263295"/>
                    <a:pt x="0" y="1190255"/>
                  </a:cubicBezTo>
                  <a:lnTo>
                    <a:pt x="0" y="132251"/>
                  </a:lnTo>
                  <a:close/>
                </a:path>
              </a:pathLst>
            </a:custGeom>
            <a:solidFill>
              <a:srgbClr val="077774"/>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14935" tIns="114935" rIns="114935" bIns="114935" numCol="1" spcCol="1270" anchor="ctr" anchorCtr="0">
              <a:noAutofit/>
            </a:bodyPr>
            <a:lstStyle/>
            <a:p>
              <a:pPr marL="0" lvl="0" indent="0" algn="ctr" defTabSz="889000">
                <a:lnSpc>
                  <a:spcPct val="90000"/>
                </a:lnSpc>
                <a:spcBef>
                  <a:spcPct val="0"/>
                </a:spcBef>
                <a:spcAft>
                  <a:spcPct val="35000"/>
                </a:spcAft>
                <a:buNone/>
              </a:pPr>
              <a:r>
                <a:rPr lang="en-US" sz="2000" kern="1200" dirty="0"/>
                <a:t>Return </a:t>
              </a:r>
              <a:r>
                <a:rPr lang="en-US" sz="2000" dirty="0"/>
                <a:t>HPO</a:t>
              </a:r>
              <a:r>
                <a:rPr lang="en-US" sz="2000" kern="1200" dirty="0"/>
                <a:t> letter to applicant</a:t>
              </a:r>
            </a:p>
          </p:txBody>
        </p:sp>
      </p:grpSp>
      <p:sp>
        <p:nvSpPr>
          <p:cNvPr id="22" name="Freeform: Shape 21">
            <a:extLst>
              <a:ext uri="{FF2B5EF4-FFF2-40B4-BE49-F238E27FC236}">
                <a16:creationId xmlns:a16="http://schemas.microsoft.com/office/drawing/2014/main" id="{DACBF563-2E4B-BED0-672C-2A6039822DD5}"/>
              </a:ext>
            </a:extLst>
          </p:cNvPr>
          <p:cNvSpPr/>
          <p:nvPr/>
        </p:nvSpPr>
        <p:spPr>
          <a:xfrm>
            <a:off x="5797898" y="1906931"/>
            <a:ext cx="1840708" cy="1311923"/>
          </a:xfrm>
          <a:custGeom>
            <a:avLst/>
            <a:gdLst>
              <a:gd name="connsiteX0" fmla="*/ 0 w 1491458"/>
              <a:gd name="connsiteY0" fmla="*/ 132251 h 1322506"/>
              <a:gd name="connsiteX1" fmla="*/ 132251 w 1491458"/>
              <a:gd name="connsiteY1" fmla="*/ 0 h 1322506"/>
              <a:gd name="connsiteX2" fmla="*/ 1359207 w 1491458"/>
              <a:gd name="connsiteY2" fmla="*/ 0 h 1322506"/>
              <a:gd name="connsiteX3" fmla="*/ 1491458 w 1491458"/>
              <a:gd name="connsiteY3" fmla="*/ 132251 h 1322506"/>
              <a:gd name="connsiteX4" fmla="*/ 1491458 w 1491458"/>
              <a:gd name="connsiteY4" fmla="*/ 1190255 h 1322506"/>
              <a:gd name="connsiteX5" fmla="*/ 1359207 w 1491458"/>
              <a:gd name="connsiteY5" fmla="*/ 1322506 h 1322506"/>
              <a:gd name="connsiteX6" fmla="*/ 132251 w 1491458"/>
              <a:gd name="connsiteY6" fmla="*/ 1322506 h 1322506"/>
              <a:gd name="connsiteX7" fmla="*/ 0 w 1491458"/>
              <a:gd name="connsiteY7" fmla="*/ 1190255 h 1322506"/>
              <a:gd name="connsiteX8" fmla="*/ 0 w 1491458"/>
              <a:gd name="connsiteY8" fmla="*/ 132251 h 132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91458" h="1322506">
                <a:moveTo>
                  <a:pt x="0" y="132251"/>
                </a:moveTo>
                <a:cubicBezTo>
                  <a:pt x="0" y="59211"/>
                  <a:pt x="59211" y="0"/>
                  <a:pt x="132251" y="0"/>
                </a:cubicBezTo>
                <a:lnTo>
                  <a:pt x="1359207" y="0"/>
                </a:lnTo>
                <a:cubicBezTo>
                  <a:pt x="1432247" y="0"/>
                  <a:pt x="1491458" y="59211"/>
                  <a:pt x="1491458" y="132251"/>
                </a:cubicBezTo>
                <a:lnTo>
                  <a:pt x="1491458" y="1190255"/>
                </a:lnTo>
                <a:cubicBezTo>
                  <a:pt x="1491458" y="1263295"/>
                  <a:pt x="1432247" y="1322506"/>
                  <a:pt x="1359207" y="1322506"/>
                </a:cubicBezTo>
                <a:lnTo>
                  <a:pt x="132251" y="1322506"/>
                </a:lnTo>
                <a:cubicBezTo>
                  <a:pt x="59211" y="1322506"/>
                  <a:pt x="0" y="1263295"/>
                  <a:pt x="0" y="1190255"/>
                </a:cubicBezTo>
                <a:lnTo>
                  <a:pt x="0" y="132251"/>
                </a:lnTo>
                <a:close/>
              </a:path>
            </a:pathLst>
          </a:custGeom>
          <a:solidFill>
            <a:srgbClr val="077774"/>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14935" tIns="114935" rIns="114935" bIns="114935" numCol="1" spcCol="1270" anchor="ctr" anchorCtr="0">
            <a:noAutofit/>
          </a:bodyPr>
          <a:lstStyle/>
          <a:p>
            <a:pPr algn="ctr" defTabSz="889000">
              <a:lnSpc>
                <a:spcPct val="90000"/>
              </a:lnSpc>
              <a:spcBef>
                <a:spcPct val="0"/>
              </a:spcBef>
              <a:spcAft>
                <a:spcPct val="35000"/>
              </a:spcAft>
            </a:pPr>
            <a:r>
              <a:rPr lang="en-US" sz="2000"/>
              <a:t>Survey reviews for structures</a:t>
            </a:r>
            <a:endParaRPr lang="en-US" sz="2000" kern="1200"/>
          </a:p>
        </p:txBody>
      </p:sp>
      <p:sp>
        <p:nvSpPr>
          <p:cNvPr id="24" name="Freeform: Shape 23">
            <a:extLst>
              <a:ext uri="{FF2B5EF4-FFF2-40B4-BE49-F238E27FC236}">
                <a16:creationId xmlns:a16="http://schemas.microsoft.com/office/drawing/2014/main" id="{262154FD-FEEA-51A0-586A-38E8D1D7A219}"/>
              </a:ext>
            </a:extLst>
          </p:cNvPr>
          <p:cNvSpPr/>
          <p:nvPr/>
        </p:nvSpPr>
        <p:spPr>
          <a:xfrm rot="2489131">
            <a:off x="3519300" y="4086779"/>
            <a:ext cx="267279" cy="312814"/>
          </a:xfrm>
          <a:custGeom>
            <a:avLst/>
            <a:gdLst>
              <a:gd name="connsiteX0" fmla="*/ 0 w 267279"/>
              <a:gd name="connsiteY0" fmla="*/ 62563 h 312814"/>
              <a:gd name="connsiteX1" fmla="*/ 133640 w 267279"/>
              <a:gd name="connsiteY1" fmla="*/ 62563 h 312814"/>
              <a:gd name="connsiteX2" fmla="*/ 133640 w 267279"/>
              <a:gd name="connsiteY2" fmla="*/ 0 h 312814"/>
              <a:gd name="connsiteX3" fmla="*/ 267279 w 267279"/>
              <a:gd name="connsiteY3" fmla="*/ 156407 h 312814"/>
              <a:gd name="connsiteX4" fmla="*/ 133640 w 267279"/>
              <a:gd name="connsiteY4" fmla="*/ 312814 h 312814"/>
              <a:gd name="connsiteX5" fmla="*/ 133640 w 267279"/>
              <a:gd name="connsiteY5" fmla="*/ 250251 h 312814"/>
              <a:gd name="connsiteX6" fmla="*/ 0 w 267279"/>
              <a:gd name="connsiteY6" fmla="*/ 250251 h 312814"/>
              <a:gd name="connsiteX7" fmla="*/ 0 w 267279"/>
              <a:gd name="connsiteY7" fmla="*/ 62563 h 312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279" h="312814">
                <a:moveTo>
                  <a:pt x="0" y="62563"/>
                </a:moveTo>
                <a:lnTo>
                  <a:pt x="133640" y="62563"/>
                </a:lnTo>
                <a:lnTo>
                  <a:pt x="133640" y="0"/>
                </a:lnTo>
                <a:lnTo>
                  <a:pt x="267279" y="156407"/>
                </a:lnTo>
                <a:lnTo>
                  <a:pt x="133640" y="312814"/>
                </a:lnTo>
                <a:lnTo>
                  <a:pt x="133640" y="250251"/>
                </a:lnTo>
                <a:lnTo>
                  <a:pt x="0" y="250251"/>
                </a:lnTo>
                <a:lnTo>
                  <a:pt x="0" y="62563"/>
                </a:lnTo>
                <a:close/>
              </a:path>
            </a:pathLst>
          </a:custGeom>
          <a:solidFill>
            <a:srgbClr val="5A5B5D"/>
          </a:solidFill>
        </p:spPr>
        <p:style>
          <a:lnRef idx="0">
            <a:schemeClr val="dk2">
              <a:tint val="60000"/>
              <a:hueOff val="0"/>
              <a:satOff val="0"/>
              <a:lumOff val="0"/>
              <a:alphaOff val="0"/>
            </a:schemeClr>
          </a:lnRef>
          <a:fillRef idx="1">
            <a:scrgbClr r="0" g="0" b="0"/>
          </a:fillRef>
          <a:effectRef idx="0">
            <a:schemeClr val="dk2">
              <a:tint val="60000"/>
              <a:hueOff val="0"/>
              <a:satOff val="0"/>
              <a:lumOff val="0"/>
              <a:alphaOff val="0"/>
            </a:schemeClr>
          </a:effectRef>
          <a:fontRef idx="minor">
            <a:schemeClr val="lt1"/>
          </a:fontRef>
        </p:style>
        <p:txBody>
          <a:bodyPr spcFirstLastPara="0" vert="horz" wrap="square" lIns="-1" tIns="62562" rIns="80184" bIns="62563" numCol="1" spcCol="1270" anchor="ctr" anchorCtr="0">
            <a:noAutofit/>
          </a:bodyPr>
          <a:lstStyle/>
          <a:p>
            <a:pPr marL="0" lvl="0" indent="0" algn="ctr" defTabSz="622300">
              <a:lnSpc>
                <a:spcPct val="90000"/>
              </a:lnSpc>
              <a:spcBef>
                <a:spcPct val="0"/>
              </a:spcBef>
              <a:spcAft>
                <a:spcPct val="35000"/>
              </a:spcAft>
              <a:buNone/>
            </a:pPr>
            <a:endParaRPr lang="en-US" sz="1400" kern="1200"/>
          </a:p>
        </p:txBody>
      </p:sp>
      <p:grpSp>
        <p:nvGrpSpPr>
          <p:cNvPr id="30" name="Group 29">
            <a:extLst>
              <a:ext uri="{FF2B5EF4-FFF2-40B4-BE49-F238E27FC236}">
                <a16:creationId xmlns:a16="http://schemas.microsoft.com/office/drawing/2014/main" id="{405571CF-7A3B-2372-A850-7829975C237E}"/>
              </a:ext>
            </a:extLst>
          </p:cNvPr>
          <p:cNvGrpSpPr/>
          <p:nvPr/>
        </p:nvGrpSpPr>
        <p:grpSpPr>
          <a:xfrm>
            <a:off x="3854214" y="1903186"/>
            <a:ext cx="1841062" cy="3008793"/>
            <a:chOff x="3701814" y="1750786"/>
            <a:chExt cx="1841062" cy="3008793"/>
          </a:xfrm>
        </p:grpSpPr>
        <p:sp>
          <p:nvSpPr>
            <p:cNvPr id="28" name="Freeform: Shape 27">
              <a:extLst>
                <a:ext uri="{FF2B5EF4-FFF2-40B4-BE49-F238E27FC236}">
                  <a16:creationId xmlns:a16="http://schemas.microsoft.com/office/drawing/2014/main" id="{ED300C96-5818-4F03-ABE7-AC16BF6335AE}"/>
                </a:ext>
              </a:extLst>
            </p:cNvPr>
            <p:cNvSpPr/>
            <p:nvPr/>
          </p:nvSpPr>
          <p:spPr>
            <a:xfrm rot="21480000">
              <a:off x="5272110" y="4446765"/>
              <a:ext cx="270766" cy="312814"/>
            </a:xfrm>
            <a:custGeom>
              <a:avLst/>
              <a:gdLst>
                <a:gd name="connsiteX0" fmla="*/ 0 w 270766"/>
                <a:gd name="connsiteY0" fmla="*/ 62563 h 312814"/>
                <a:gd name="connsiteX1" fmla="*/ 135383 w 270766"/>
                <a:gd name="connsiteY1" fmla="*/ 62563 h 312814"/>
                <a:gd name="connsiteX2" fmla="*/ 135383 w 270766"/>
                <a:gd name="connsiteY2" fmla="*/ 0 h 312814"/>
                <a:gd name="connsiteX3" fmla="*/ 270766 w 270766"/>
                <a:gd name="connsiteY3" fmla="*/ 156407 h 312814"/>
                <a:gd name="connsiteX4" fmla="*/ 135383 w 270766"/>
                <a:gd name="connsiteY4" fmla="*/ 312814 h 312814"/>
                <a:gd name="connsiteX5" fmla="*/ 135383 w 270766"/>
                <a:gd name="connsiteY5" fmla="*/ 250251 h 312814"/>
                <a:gd name="connsiteX6" fmla="*/ 0 w 270766"/>
                <a:gd name="connsiteY6" fmla="*/ 250251 h 312814"/>
                <a:gd name="connsiteX7" fmla="*/ 0 w 270766"/>
                <a:gd name="connsiteY7" fmla="*/ 62563 h 312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0766" h="312814">
                  <a:moveTo>
                    <a:pt x="0" y="62563"/>
                  </a:moveTo>
                  <a:lnTo>
                    <a:pt x="135383" y="62563"/>
                  </a:lnTo>
                  <a:lnTo>
                    <a:pt x="135383" y="0"/>
                  </a:lnTo>
                  <a:lnTo>
                    <a:pt x="270766" y="156407"/>
                  </a:lnTo>
                  <a:lnTo>
                    <a:pt x="135383" y="312814"/>
                  </a:lnTo>
                  <a:lnTo>
                    <a:pt x="135383" y="250251"/>
                  </a:lnTo>
                  <a:lnTo>
                    <a:pt x="0" y="250251"/>
                  </a:lnTo>
                  <a:lnTo>
                    <a:pt x="0" y="62563"/>
                  </a:lnTo>
                  <a:close/>
                </a:path>
              </a:pathLst>
            </a:custGeom>
            <a:solidFill>
              <a:srgbClr val="5A5B5D"/>
            </a:solidFill>
          </p:spPr>
          <p:style>
            <a:lnRef idx="0">
              <a:schemeClr val="dk2">
                <a:tint val="60000"/>
                <a:hueOff val="0"/>
                <a:satOff val="0"/>
                <a:lumOff val="0"/>
                <a:alphaOff val="0"/>
              </a:schemeClr>
            </a:lnRef>
            <a:fillRef idx="1">
              <a:scrgbClr r="0" g="0" b="0"/>
            </a:fillRef>
            <a:effectRef idx="0">
              <a:schemeClr val="dk2">
                <a:tint val="60000"/>
                <a:hueOff val="0"/>
                <a:satOff val="0"/>
                <a:lumOff val="0"/>
                <a:alphaOff val="0"/>
              </a:schemeClr>
            </a:effectRef>
            <a:fontRef idx="minor">
              <a:schemeClr val="lt1"/>
            </a:fontRef>
          </p:style>
          <p:txBody>
            <a:bodyPr spcFirstLastPara="0" vert="horz" wrap="square" lIns="-1" tIns="62562" rIns="81230" bIns="62563" numCol="1" spcCol="1270" anchor="ctr" anchorCtr="0">
              <a:noAutofit/>
            </a:bodyPr>
            <a:lstStyle/>
            <a:p>
              <a:pPr marL="0" lvl="0" indent="0" algn="ctr" defTabSz="622300">
                <a:lnSpc>
                  <a:spcPct val="90000"/>
                </a:lnSpc>
                <a:spcBef>
                  <a:spcPct val="0"/>
                </a:spcBef>
                <a:spcAft>
                  <a:spcPct val="35000"/>
                </a:spcAft>
                <a:buNone/>
              </a:pPr>
              <a:endParaRPr lang="en-US" sz="1400" kern="1200"/>
            </a:p>
          </p:txBody>
        </p:sp>
        <p:sp>
          <p:nvSpPr>
            <p:cNvPr id="29" name="Freeform: Shape 28">
              <a:extLst>
                <a:ext uri="{FF2B5EF4-FFF2-40B4-BE49-F238E27FC236}">
                  <a16:creationId xmlns:a16="http://schemas.microsoft.com/office/drawing/2014/main" id="{DFAFE8B2-B6D4-F70E-50FF-1526F7719EE3}"/>
                </a:ext>
              </a:extLst>
            </p:cNvPr>
            <p:cNvSpPr/>
            <p:nvPr/>
          </p:nvSpPr>
          <p:spPr>
            <a:xfrm>
              <a:off x="3701814" y="1750786"/>
              <a:ext cx="1584167" cy="1322506"/>
            </a:xfrm>
            <a:custGeom>
              <a:avLst/>
              <a:gdLst>
                <a:gd name="connsiteX0" fmla="*/ 0 w 1584167"/>
                <a:gd name="connsiteY0" fmla="*/ 132251 h 1322506"/>
                <a:gd name="connsiteX1" fmla="*/ 132251 w 1584167"/>
                <a:gd name="connsiteY1" fmla="*/ 0 h 1322506"/>
                <a:gd name="connsiteX2" fmla="*/ 1451916 w 1584167"/>
                <a:gd name="connsiteY2" fmla="*/ 0 h 1322506"/>
                <a:gd name="connsiteX3" fmla="*/ 1584167 w 1584167"/>
                <a:gd name="connsiteY3" fmla="*/ 132251 h 1322506"/>
                <a:gd name="connsiteX4" fmla="*/ 1584167 w 1584167"/>
                <a:gd name="connsiteY4" fmla="*/ 1190255 h 1322506"/>
                <a:gd name="connsiteX5" fmla="*/ 1451916 w 1584167"/>
                <a:gd name="connsiteY5" fmla="*/ 1322506 h 1322506"/>
                <a:gd name="connsiteX6" fmla="*/ 132251 w 1584167"/>
                <a:gd name="connsiteY6" fmla="*/ 1322506 h 1322506"/>
                <a:gd name="connsiteX7" fmla="*/ 0 w 1584167"/>
                <a:gd name="connsiteY7" fmla="*/ 1190255 h 1322506"/>
                <a:gd name="connsiteX8" fmla="*/ 0 w 1584167"/>
                <a:gd name="connsiteY8" fmla="*/ 132251 h 1322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4167" h="1322506">
                  <a:moveTo>
                    <a:pt x="0" y="132251"/>
                  </a:moveTo>
                  <a:cubicBezTo>
                    <a:pt x="0" y="59211"/>
                    <a:pt x="59211" y="0"/>
                    <a:pt x="132251" y="0"/>
                  </a:cubicBezTo>
                  <a:lnTo>
                    <a:pt x="1451916" y="0"/>
                  </a:lnTo>
                  <a:cubicBezTo>
                    <a:pt x="1524956" y="0"/>
                    <a:pt x="1584167" y="59211"/>
                    <a:pt x="1584167" y="132251"/>
                  </a:cubicBezTo>
                  <a:lnTo>
                    <a:pt x="1584167" y="1190255"/>
                  </a:lnTo>
                  <a:cubicBezTo>
                    <a:pt x="1584167" y="1263295"/>
                    <a:pt x="1524956" y="1322506"/>
                    <a:pt x="1451916" y="1322506"/>
                  </a:cubicBezTo>
                  <a:lnTo>
                    <a:pt x="132251" y="1322506"/>
                  </a:lnTo>
                  <a:cubicBezTo>
                    <a:pt x="59211" y="1322506"/>
                    <a:pt x="0" y="1263295"/>
                    <a:pt x="0" y="1190255"/>
                  </a:cubicBezTo>
                  <a:lnTo>
                    <a:pt x="0" y="132251"/>
                  </a:lnTo>
                  <a:close/>
                </a:path>
              </a:pathLst>
            </a:custGeom>
            <a:solidFill>
              <a:srgbClr val="077774"/>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14935" tIns="114935" rIns="114935" bIns="114935" numCol="1" spcCol="1270" anchor="ctr" anchorCtr="0">
              <a:noAutofit/>
            </a:bodyPr>
            <a:lstStyle/>
            <a:p>
              <a:pPr algn="ctr" defTabSz="889000">
                <a:lnSpc>
                  <a:spcPct val="90000"/>
                </a:lnSpc>
                <a:spcBef>
                  <a:spcPct val="0"/>
                </a:spcBef>
                <a:spcAft>
                  <a:spcPct val="35000"/>
                </a:spcAft>
              </a:pPr>
              <a:r>
                <a:rPr lang="en-US" sz="2000"/>
                <a:t>Survey assigns projects</a:t>
              </a:r>
              <a:endParaRPr lang="en-US" sz="2000" kern="1200"/>
            </a:p>
          </p:txBody>
        </p:sp>
      </p:grpSp>
      <p:cxnSp>
        <p:nvCxnSpPr>
          <p:cNvPr id="32" name="Connector: Curved 31">
            <a:extLst>
              <a:ext uri="{FF2B5EF4-FFF2-40B4-BE49-F238E27FC236}">
                <a16:creationId xmlns:a16="http://schemas.microsoft.com/office/drawing/2014/main" id="{D99284AC-EF86-DBAF-CBCB-2BF28A8F9E62}"/>
              </a:ext>
            </a:extLst>
          </p:cNvPr>
          <p:cNvCxnSpPr/>
          <p:nvPr/>
        </p:nvCxnSpPr>
        <p:spPr>
          <a:xfrm>
            <a:off x="6984531" y="3257985"/>
            <a:ext cx="628650" cy="332317"/>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Connector: Curved 32">
            <a:extLst>
              <a:ext uri="{FF2B5EF4-FFF2-40B4-BE49-F238E27FC236}">
                <a16:creationId xmlns:a16="http://schemas.microsoft.com/office/drawing/2014/main" id="{D0427B49-0292-FDE0-36A7-F43CADC96E58}"/>
              </a:ext>
            </a:extLst>
          </p:cNvPr>
          <p:cNvCxnSpPr>
            <a:cxnSpLocks/>
          </p:cNvCxnSpPr>
          <p:nvPr/>
        </p:nvCxnSpPr>
        <p:spPr>
          <a:xfrm flipV="1">
            <a:off x="7003790" y="3617816"/>
            <a:ext cx="596900" cy="281517"/>
          </a:xfrm>
          <a:prstGeom prst="curvedConnector3">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52190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2A8FA-8EC3-8FD6-2E52-EEA7188FE5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F0FE68-EF5E-4D0E-2E95-BA73CDEADB1C}"/>
              </a:ext>
            </a:extLst>
          </p:cNvPr>
          <p:cNvSpPr>
            <a:spLocks noGrp="1"/>
          </p:cNvSpPr>
          <p:nvPr>
            <p:ph type="title"/>
          </p:nvPr>
        </p:nvSpPr>
        <p:spPr>
          <a:xfrm>
            <a:off x="738189" y="3057327"/>
            <a:ext cx="10715627" cy="743347"/>
          </a:xfrm>
        </p:spPr>
        <p:txBody>
          <a:bodyPr>
            <a:noAutofit/>
          </a:bodyPr>
          <a:lstStyle/>
          <a:p>
            <a:r>
              <a:rPr lang="en-US" sz="5400" dirty="0"/>
              <a:t>HPO WEB and GIS</a:t>
            </a:r>
          </a:p>
        </p:txBody>
      </p:sp>
      <p:sp>
        <p:nvSpPr>
          <p:cNvPr id="3" name="Text Placeholder 2">
            <a:extLst>
              <a:ext uri="{FF2B5EF4-FFF2-40B4-BE49-F238E27FC236}">
                <a16:creationId xmlns:a16="http://schemas.microsoft.com/office/drawing/2014/main" id="{31511414-8745-D13D-C12C-75CD1175302D}"/>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389304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iagram&#10;&#10;AI-generated content may be incorrect.">
            <a:extLst>
              <a:ext uri="{FF2B5EF4-FFF2-40B4-BE49-F238E27FC236}">
                <a16:creationId xmlns:a16="http://schemas.microsoft.com/office/drawing/2014/main" id="{EAC63A8F-6193-BC11-A8C3-E5D178DB97A9}"/>
              </a:ext>
            </a:extLst>
          </p:cNvPr>
          <p:cNvPicPr>
            <a:picLocks noGrp="1" noChangeAspect="1"/>
          </p:cNvPicPr>
          <p:nvPr>
            <p:ph idx="1"/>
          </p:nvPr>
        </p:nvPicPr>
        <p:blipFill>
          <a:blip r:embed="rId2"/>
          <a:stretch>
            <a:fillRect/>
          </a:stretch>
        </p:blipFill>
        <p:spPr>
          <a:xfrm>
            <a:off x="737534" y="1524000"/>
            <a:ext cx="5863325" cy="4106863"/>
          </a:xfrm>
          <a:ln>
            <a:solidFill>
              <a:schemeClr val="accent2"/>
            </a:solidFill>
          </a:ln>
        </p:spPr>
      </p:pic>
      <p:sp>
        <p:nvSpPr>
          <p:cNvPr id="2" name="Title 1">
            <a:extLst>
              <a:ext uri="{FF2B5EF4-FFF2-40B4-BE49-F238E27FC236}">
                <a16:creationId xmlns:a16="http://schemas.microsoft.com/office/drawing/2014/main" id="{52733603-5C92-1548-AB31-812D1D3CDAD4}"/>
              </a:ext>
            </a:extLst>
          </p:cNvPr>
          <p:cNvSpPr>
            <a:spLocks noGrp="1"/>
          </p:cNvSpPr>
          <p:nvPr>
            <p:ph type="title"/>
          </p:nvPr>
        </p:nvSpPr>
        <p:spPr/>
        <p:txBody>
          <a:bodyPr/>
          <a:lstStyle/>
          <a:p>
            <a:pPr algn="ctr"/>
            <a:r>
              <a:rPr lang="en-US"/>
              <a:t>HPOWEB/GIS</a:t>
            </a:r>
          </a:p>
        </p:txBody>
      </p:sp>
      <p:sp>
        <p:nvSpPr>
          <p:cNvPr id="3" name="Slide Number Placeholder 2">
            <a:extLst>
              <a:ext uri="{FF2B5EF4-FFF2-40B4-BE49-F238E27FC236}">
                <a16:creationId xmlns:a16="http://schemas.microsoft.com/office/drawing/2014/main" id="{1B6BA767-2B28-94C9-34C3-D6B2E4C878D1}"/>
              </a:ext>
            </a:extLst>
          </p:cNvPr>
          <p:cNvSpPr>
            <a:spLocks noGrp="1"/>
          </p:cNvSpPr>
          <p:nvPr>
            <p:ph type="sldNum" sz="quarter" idx="12"/>
          </p:nvPr>
        </p:nvSpPr>
        <p:spPr/>
        <p:txBody>
          <a:bodyPr/>
          <a:lstStyle/>
          <a:p>
            <a:fld id="{330EA680-D336-4FF7-8B7A-9848BB0A1C32}" type="slidenum">
              <a:rPr lang="en-US" smtClean="0"/>
              <a:t>12</a:t>
            </a:fld>
            <a:endParaRPr lang="en-US"/>
          </a:p>
        </p:txBody>
      </p:sp>
      <p:pic>
        <p:nvPicPr>
          <p:cNvPr id="5" name="Picture 4">
            <a:extLst>
              <a:ext uri="{FF2B5EF4-FFF2-40B4-BE49-F238E27FC236}">
                <a16:creationId xmlns:a16="http://schemas.microsoft.com/office/drawing/2014/main" id="{BA5C6E01-BB32-973A-F4F2-09B672A16EF2}"/>
              </a:ext>
            </a:extLst>
          </p:cNvPr>
          <p:cNvPicPr>
            <a:picLocks noChangeAspect="1"/>
          </p:cNvPicPr>
          <p:nvPr/>
        </p:nvPicPr>
        <p:blipFill>
          <a:blip r:embed="rId3"/>
          <a:stretch>
            <a:fillRect/>
          </a:stretch>
        </p:blipFill>
        <p:spPr>
          <a:xfrm>
            <a:off x="7076041" y="1525035"/>
            <a:ext cx="3920573" cy="1198908"/>
          </a:xfrm>
          <a:prstGeom prst="rect">
            <a:avLst/>
          </a:prstGeom>
          <a:ln>
            <a:solidFill>
              <a:schemeClr val="accent2"/>
            </a:solidFill>
          </a:ln>
        </p:spPr>
      </p:pic>
      <p:sp>
        <p:nvSpPr>
          <p:cNvPr id="7" name="Rectangle 6">
            <a:extLst>
              <a:ext uri="{FF2B5EF4-FFF2-40B4-BE49-F238E27FC236}">
                <a16:creationId xmlns:a16="http://schemas.microsoft.com/office/drawing/2014/main" id="{1101EE1C-466A-ADCF-3AE8-C8712B9EE9E9}"/>
              </a:ext>
            </a:extLst>
          </p:cNvPr>
          <p:cNvSpPr/>
          <p:nvPr/>
        </p:nvSpPr>
        <p:spPr>
          <a:xfrm>
            <a:off x="9846365" y="1812235"/>
            <a:ext cx="914400" cy="914400"/>
          </a:xfrm>
          <a:prstGeom prst="rect">
            <a:avLst/>
          </a:prstGeom>
          <a:noFill/>
          <a:ln>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9" name="Picture 8">
            <a:extLst>
              <a:ext uri="{FF2B5EF4-FFF2-40B4-BE49-F238E27FC236}">
                <a16:creationId xmlns:a16="http://schemas.microsoft.com/office/drawing/2014/main" id="{B2CA0AAD-2F9A-C4BD-E396-5424494F481B}"/>
              </a:ext>
            </a:extLst>
          </p:cNvPr>
          <p:cNvPicPr>
            <a:picLocks noChangeAspect="1"/>
          </p:cNvPicPr>
          <p:nvPr/>
        </p:nvPicPr>
        <p:blipFill>
          <a:blip r:embed="rId4"/>
          <a:stretch>
            <a:fillRect/>
          </a:stretch>
        </p:blipFill>
        <p:spPr>
          <a:xfrm>
            <a:off x="7921695" y="3013214"/>
            <a:ext cx="2370070" cy="3167270"/>
          </a:xfrm>
          <a:prstGeom prst="rect">
            <a:avLst/>
          </a:prstGeom>
          <a:ln>
            <a:solidFill>
              <a:schemeClr val="accent2"/>
            </a:solidFill>
          </a:ln>
        </p:spPr>
      </p:pic>
    </p:spTree>
    <p:extLst>
      <p:ext uri="{BB962C8B-B14F-4D97-AF65-F5344CB8AC3E}">
        <p14:creationId xmlns:p14="http://schemas.microsoft.com/office/powerpoint/2010/main" val="3166748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78E8F-BEA9-F0FA-52F7-324F796912F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AEA8E9-F832-43F4-C3E8-81A4A641E93B}"/>
              </a:ext>
            </a:extLst>
          </p:cNvPr>
          <p:cNvSpPr>
            <a:spLocks noGrp="1"/>
          </p:cNvSpPr>
          <p:nvPr>
            <p:ph sz="half" idx="2"/>
          </p:nvPr>
        </p:nvSpPr>
        <p:spPr>
          <a:xfrm>
            <a:off x="736880" y="1481031"/>
            <a:ext cx="5118750" cy="4538138"/>
          </a:xfrm>
        </p:spPr>
        <p:txBody>
          <a:bodyPr vert="horz" lIns="91440" tIns="45720" rIns="91440" bIns="45720" rtlCol="0" anchor="t">
            <a:normAutofit/>
          </a:bodyPr>
          <a:lstStyle/>
          <a:p>
            <a:pPr marL="0" indent="0">
              <a:buClr>
                <a:srgbClr val="434446"/>
              </a:buClr>
              <a:buNone/>
            </a:pPr>
            <a:r>
              <a:rPr lang="en-US"/>
              <a:t>The Basics</a:t>
            </a:r>
          </a:p>
          <a:p>
            <a:pPr indent="-342900"/>
            <a:r>
              <a:rPr lang="en-US" dirty="0"/>
              <a:t>Maps and Data available online on </a:t>
            </a:r>
            <a:r>
              <a:rPr lang="en-US"/>
              <a:t>HPOWEB </a:t>
            </a:r>
            <a:r>
              <a:rPr lang="en-US" dirty="0"/>
              <a:t>+ Our Website</a:t>
            </a:r>
            <a:endParaRPr lang="en-US"/>
          </a:p>
          <a:p>
            <a:pPr lvl="1">
              <a:lnSpc>
                <a:spcPts val="2400"/>
              </a:lnSpc>
              <a:buClr>
                <a:srgbClr val="434446"/>
              </a:buClr>
            </a:pPr>
            <a:r>
              <a:rPr lang="en-US">
                <a:ea typeface="+mn-lt"/>
                <a:cs typeface="+mn-lt"/>
              </a:rPr>
              <a:t>Link: </a:t>
            </a:r>
            <a:r>
              <a:rPr lang="en-US" dirty="0">
                <a:ea typeface="+mn-lt"/>
                <a:cs typeface="+mn-lt"/>
              </a:rPr>
              <a:t>https://www.hpo.nc.gov/survey-and-national-register/gis-maps-and-data</a:t>
            </a:r>
            <a:endParaRPr lang="en-US" dirty="0"/>
          </a:p>
          <a:p>
            <a:pPr indent="-347345">
              <a:buClr>
                <a:srgbClr val="434446"/>
              </a:buClr>
            </a:pPr>
            <a:r>
              <a:rPr lang="en-US" dirty="0"/>
              <a:t>Includes basic glossary of terms, i.e. SO, SL, DOE, NR, etc.</a:t>
            </a:r>
          </a:p>
          <a:p>
            <a:pPr indent="-347345">
              <a:buClr>
                <a:srgbClr val="434446"/>
              </a:buClr>
            </a:pPr>
            <a:r>
              <a:rPr lang="en-US"/>
              <a:t>Resource type have a specific color and shapes</a:t>
            </a:r>
          </a:p>
          <a:p>
            <a:pPr indent="-347345">
              <a:buClr>
                <a:srgbClr val="434446"/>
              </a:buClr>
            </a:pPr>
            <a:r>
              <a:rPr lang="en-US"/>
              <a:t>HPOWEB does </a:t>
            </a:r>
            <a:r>
              <a:rPr lang="en-US" b="1" u="sng"/>
              <a:t>NOT </a:t>
            </a:r>
            <a:r>
              <a:rPr lang="en-US"/>
              <a:t>include archaeological sites</a:t>
            </a:r>
          </a:p>
        </p:txBody>
      </p:sp>
      <p:sp>
        <p:nvSpPr>
          <p:cNvPr id="2" name="Title 1">
            <a:extLst>
              <a:ext uri="{FF2B5EF4-FFF2-40B4-BE49-F238E27FC236}">
                <a16:creationId xmlns:a16="http://schemas.microsoft.com/office/drawing/2014/main" id="{F3536484-C999-2593-F845-61B105B1C812}"/>
              </a:ext>
            </a:extLst>
          </p:cNvPr>
          <p:cNvSpPr>
            <a:spLocks noGrp="1"/>
          </p:cNvSpPr>
          <p:nvPr>
            <p:ph type="title"/>
          </p:nvPr>
        </p:nvSpPr>
        <p:spPr>
          <a:xfrm>
            <a:off x="738189" y="544330"/>
            <a:ext cx="5117441" cy="743347"/>
          </a:xfrm>
        </p:spPr>
        <p:txBody>
          <a:bodyPr/>
          <a:lstStyle/>
          <a:p>
            <a:r>
              <a:rPr lang="en-US"/>
              <a:t>HPOWEB/GIS</a:t>
            </a:r>
          </a:p>
        </p:txBody>
      </p:sp>
      <p:pic>
        <p:nvPicPr>
          <p:cNvPr id="9" name="Content Placeholder 8">
            <a:extLst>
              <a:ext uri="{FF2B5EF4-FFF2-40B4-BE49-F238E27FC236}">
                <a16:creationId xmlns:a16="http://schemas.microsoft.com/office/drawing/2014/main" id="{4DBA3F80-F07D-91F4-AE5E-354031B52993}"/>
              </a:ext>
            </a:extLst>
          </p:cNvPr>
          <p:cNvPicPr>
            <a:picLocks noGrp="1" noChangeAspect="1"/>
          </p:cNvPicPr>
          <p:nvPr>
            <p:ph sz="half" idx="13"/>
          </p:nvPr>
        </p:nvPicPr>
        <p:blipFill>
          <a:blip r:embed="rId3"/>
          <a:stretch>
            <a:fillRect/>
          </a:stretch>
        </p:blipFill>
        <p:spPr>
          <a:xfrm>
            <a:off x="6371968" y="112124"/>
            <a:ext cx="4860325" cy="2336523"/>
          </a:xfrm>
          <a:ln>
            <a:solidFill>
              <a:schemeClr val="accent2"/>
            </a:solidFill>
          </a:ln>
        </p:spPr>
      </p:pic>
      <p:sp>
        <p:nvSpPr>
          <p:cNvPr id="7" name="Footer Placeholder 6">
            <a:extLst>
              <a:ext uri="{FF2B5EF4-FFF2-40B4-BE49-F238E27FC236}">
                <a16:creationId xmlns:a16="http://schemas.microsoft.com/office/drawing/2014/main" id="{41A0B131-660B-777D-062D-A49A18967E1C}"/>
              </a:ext>
            </a:extLst>
          </p:cNvPr>
          <p:cNvSpPr>
            <a:spLocks noGrp="1"/>
          </p:cNvSpPr>
          <p:nvPr>
            <p:ph type="ftr" sz="quarter" idx="11"/>
          </p:nvPr>
        </p:nvSpPr>
        <p:spPr/>
        <p:txBody>
          <a:bodyPr/>
          <a:lstStyle/>
          <a:p>
            <a:r>
              <a:rPr lang="en-US"/>
              <a:t>State Historic Preservation Office</a:t>
            </a:r>
          </a:p>
        </p:txBody>
      </p:sp>
      <p:sp>
        <p:nvSpPr>
          <p:cNvPr id="8" name="Slide Number Placeholder 7">
            <a:extLst>
              <a:ext uri="{FF2B5EF4-FFF2-40B4-BE49-F238E27FC236}">
                <a16:creationId xmlns:a16="http://schemas.microsoft.com/office/drawing/2014/main" id="{5452C0D7-5ABD-DB5C-31C6-EC4BF9568C1A}"/>
              </a:ext>
            </a:extLst>
          </p:cNvPr>
          <p:cNvSpPr>
            <a:spLocks noGrp="1"/>
          </p:cNvSpPr>
          <p:nvPr>
            <p:ph type="sldNum" sz="quarter" idx="12"/>
          </p:nvPr>
        </p:nvSpPr>
        <p:spPr/>
        <p:txBody>
          <a:bodyPr/>
          <a:lstStyle/>
          <a:p>
            <a:fld id="{330EA680-D336-4FF7-8B7A-9848BB0A1C32}" type="slidenum">
              <a:rPr lang="en-US" smtClean="0"/>
              <a:t>13</a:t>
            </a:fld>
            <a:endParaRPr lang="en-US"/>
          </a:p>
        </p:txBody>
      </p:sp>
      <p:pic>
        <p:nvPicPr>
          <p:cNvPr id="10" name="Picture 9" descr="A map legend for HPOWEB showing points and boundaries in different colors.">
            <a:extLst>
              <a:ext uri="{FF2B5EF4-FFF2-40B4-BE49-F238E27FC236}">
                <a16:creationId xmlns:a16="http://schemas.microsoft.com/office/drawing/2014/main" id="{4E69C8A3-E8A6-0494-15EF-F16DCD341623}"/>
              </a:ext>
            </a:extLst>
          </p:cNvPr>
          <p:cNvPicPr>
            <a:picLocks noChangeAspect="1"/>
          </p:cNvPicPr>
          <p:nvPr/>
        </p:nvPicPr>
        <p:blipFill>
          <a:blip r:embed="rId4"/>
          <a:stretch>
            <a:fillRect/>
          </a:stretch>
        </p:blipFill>
        <p:spPr>
          <a:xfrm>
            <a:off x="8318028" y="2491946"/>
            <a:ext cx="3629025" cy="3810000"/>
          </a:xfrm>
          <a:prstGeom prst="rect">
            <a:avLst/>
          </a:prstGeom>
          <a:ln>
            <a:solidFill>
              <a:schemeClr val="accent2"/>
            </a:solidFill>
          </a:ln>
        </p:spPr>
      </p:pic>
    </p:spTree>
    <p:extLst>
      <p:ext uri="{BB962C8B-B14F-4D97-AF65-F5344CB8AC3E}">
        <p14:creationId xmlns:p14="http://schemas.microsoft.com/office/powerpoint/2010/main" val="3885507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78FAD5-0A78-EA57-550A-8826DC1B65C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CAA770-AB47-725A-961C-21C949E0AE28}"/>
              </a:ext>
            </a:extLst>
          </p:cNvPr>
          <p:cNvSpPr>
            <a:spLocks noGrp="1"/>
          </p:cNvSpPr>
          <p:nvPr>
            <p:ph sz="half" idx="2"/>
          </p:nvPr>
        </p:nvSpPr>
        <p:spPr>
          <a:xfrm>
            <a:off x="736880" y="1481030"/>
            <a:ext cx="5118750" cy="4400928"/>
          </a:xfrm>
        </p:spPr>
        <p:txBody>
          <a:bodyPr vert="horz" lIns="91440" tIns="45720" rIns="91440" bIns="45720" rtlCol="0" anchor="t">
            <a:normAutofit/>
          </a:bodyPr>
          <a:lstStyle/>
          <a:p>
            <a:pPr marL="0" indent="0">
              <a:lnSpc>
                <a:spcPts val="2600"/>
              </a:lnSpc>
              <a:buNone/>
            </a:pPr>
            <a:r>
              <a:rPr lang="en-US"/>
              <a:t>The Basics</a:t>
            </a:r>
          </a:p>
          <a:p>
            <a:pPr indent="-347345">
              <a:buClr>
                <a:srgbClr val="434446"/>
              </a:buClr>
            </a:pPr>
            <a:r>
              <a:rPr lang="en-US">
                <a:ea typeface="+mn-lt"/>
                <a:cs typeface="+mn-lt"/>
              </a:rPr>
              <a:t>HPOWEB displays non-archaeological recorded properties and historic properties (36 CFR 800.16(l))</a:t>
            </a:r>
          </a:p>
          <a:p>
            <a:pPr indent="-347345">
              <a:buClr>
                <a:srgbClr val="434446"/>
              </a:buClr>
            </a:pPr>
            <a:r>
              <a:rPr lang="en-US">
                <a:ea typeface="+mn-lt"/>
                <a:cs typeface="+mn-lt"/>
              </a:rPr>
              <a:t>If it </a:t>
            </a:r>
            <a:r>
              <a:rPr lang="en-US"/>
              <a:t>has a </a:t>
            </a:r>
            <a:r>
              <a:rPr lang="en-US" b="1" u="sng"/>
              <a:t>Survey Site Number (SSN)</a:t>
            </a:r>
            <a:r>
              <a:rPr lang="en-US"/>
              <a:t>, there is a file and database record at SHPO. What is in the file varies greatly. </a:t>
            </a:r>
            <a:endParaRPr lang="en-US">
              <a:ea typeface="+mn-lt"/>
              <a:cs typeface="+mn-lt"/>
            </a:endParaRPr>
          </a:p>
          <a:p>
            <a:pPr indent="-347345">
              <a:buClr>
                <a:srgbClr val="434446"/>
              </a:buClr>
            </a:pPr>
            <a:r>
              <a:rPr lang="en-US"/>
              <a:t>A property screened by SHPO does not get an SSN by default</a:t>
            </a:r>
          </a:p>
          <a:p>
            <a:pPr indent="-347345">
              <a:buClr>
                <a:srgbClr val="434446"/>
              </a:buClr>
            </a:pPr>
            <a:r>
              <a:rPr lang="en-US"/>
              <a:t>Gone properties are confirmed completely gone with no above-ground remnants </a:t>
            </a:r>
          </a:p>
          <a:p>
            <a:pPr lvl="1"/>
            <a:endParaRPr lang="en-US"/>
          </a:p>
        </p:txBody>
      </p:sp>
      <p:sp>
        <p:nvSpPr>
          <p:cNvPr id="2" name="Title 1">
            <a:extLst>
              <a:ext uri="{FF2B5EF4-FFF2-40B4-BE49-F238E27FC236}">
                <a16:creationId xmlns:a16="http://schemas.microsoft.com/office/drawing/2014/main" id="{D3F530A7-B4B8-5108-9ED3-F11246630900}"/>
              </a:ext>
            </a:extLst>
          </p:cNvPr>
          <p:cNvSpPr>
            <a:spLocks noGrp="1"/>
          </p:cNvSpPr>
          <p:nvPr>
            <p:ph type="title"/>
          </p:nvPr>
        </p:nvSpPr>
        <p:spPr>
          <a:xfrm>
            <a:off x="738189" y="544329"/>
            <a:ext cx="5117441" cy="743347"/>
          </a:xfrm>
        </p:spPr>
        <p:txBody>
          <a:bodyPr/>
          <a:lstStyle/>
          <a:p>
            <a:r>
              <a:rPr lang="en-US"/>
              <a:t>HPOWEB/GIS</a:t>
            </a:r>
          </a:p>
        </p:txBody>
      </p:sp>
      <p:sp>
        <p:nvSpPr>
          <p:cNvPr id="4" name="Content Placeholder 3">
            <a:extLst>
              <a:ext uri="{FF2B5EF4-FFF2-40B4-BE49-F238E27FC236}">
                <a16:creationId xmlns:a16="http://schemas.microsoft.com/office/drawing/2014/main" id="{C082BD3D-F24D-9DF8-F908-01B0767F8351}"/>
              </a:ext>
            </a:extLst>
          </p:cNvPr>
          <p:cNvSpPr>
            <a:spLocks noGrp="1"/>
          </p:cNvSpPr>
          <p:nvPr>
            <p:ph sz="half" idx="13"/>
          </p:nvPr>
        </p:nvSpPr>
        <p:spPr>
          <a:xfrm>
            <a:off x="6630967" y="328981"/>
            <a:ext cx="4860325" cy="4409977"/>
          </a:xfrm>
        </p:spPr>
        <p:txBody>
          <a:bodyPr vert="horz" lIns="91440" tIns="45720" rIns="91440" bIns="45720" rtlCol="0" anchor="t">
            <a:normAutofit/>
          </a:bodyPr>
          <a:lstStyle/>
          <a:p>
            <a:r>
              <a:rPr lang="en-US" sz="1700"/>
              <a:t>Anatomy of an SSN</a:t>
            </a:r>
            <a:endParaRPr lang="en-US"/>
          </a:p>
          <a:p>
            <a:endParaRPr lang="en-US" sz="1700"/>
          </a:p>
          <a:p>
            <a:endParaRPr lang="en-US" sz="1700"/>
          </a:p>
          <a:p>
            <a:endParaRPr lang="en-US" sz="1700"/>
          </a:p>
          <a:p>
            <a:endParaRPr lang="en-US" sz="1700"/>
          </a:p>
          <a:p>
            <a:endParaRPr lang="en-US" sz="1700"/>
          </a:p>
          <a:p>
            <a:r>
              <a:rPr lang="en-US" sz="1700"/>
              <a:t>Anatomy of an Archaeological Site Number</a:t>
            </a:r>
          </a:p>
        </p:txBody>
      </p:sp>
      <p:sp>
        <p:nvSpPr>
          <p:cNvPr id="6" name="Footer Placeholder 5">
            <a:extLst>
              <a:ext uri="{FF2B5EF4-FFF2-40B4-BE49-F238E27FC236}">
                <a16:creationId xmlns:a16="http://schemas.microsoft.com/office/drawing/2014/main" id="{1414530C-7557-7FD3-D882-2B0D49DCE7D6}"/>
              </a:ext>
            </a:extLst>
          </p:cNvPr>
          <p:cNvSpPr>
            <a:spLocks noGrp="1"/>
          </p:cNvSpPr>
          <p:nvPr>
            <p:ph type="ftr" sz="quarter" idx="11"/>
          </p:nvPr>
        </p:nvSpPr>
        <p:spPr/>
        <p:txBody>
          <a:bodyPr/>
          <a:lstStyle/>
          <a:p>
            <a:r>
              <a:rPr lang="en-US" dirty="0"/>
              <a:t>State Historic Preservation Office</a:t>
            </a:r>
          </a:p>
        </p:txBody>
      </p:sp>
      <p:sp>
        <p:nvSpPr>
          <p:cNvPr id="8" name="Slide Number Placeholder 7">
            <a:extLst>
              <a:ext uri="{FF2B5EF4-FFF2-40B4-BE49-F238E27FC236}">
                <a16:creationId xmlns:a16="http://schemas.microsoft.com/office/drawing/2014/main" id="{0A93BB56-972B-21F9-2239-7D533462308A}"/>
              </a:ext>
            </a:extLst>
          </p:cNvPr>
          <p:cNvSpPr>
            <a:spLocks noGrp="1"/>
          </p:cNvSpPr>
          <p:nvPr>
            <p:ph type="sldNum" sz="quarter" idx="12"/>
          </p:nvPr>
        </p:nvSpPr>
        <p:spPr/>
        <p:txBody>
          <a:bodyPr/>
          <a:lstStyle/>
          <a:p>
            <a:fld id="{330EA680-D336-4FF7-8B7A-9848BB0A1C32}" type="slidenum">
              <a:rPr lang="en-US" smtClean="0"/>
              <a:t>14</a:t>
            </a:fld>
            <a:endParaRPr lang="en-US" dirty="0"/>
          </a:p>
        </p:txBody>
      </p:sp>
      <p:pic>
        <p:nvPicPr>
          <p:cNvPr id="10" name="Picture 9" descr="Logo, company name&#10;&#10;AI-generated content may be incorrect.">
            <a:extLst>
              <a:ext uri="{FF2B5EF4-FFF2-40B4-BE49-F238E27FC236}">
                <a16:creationId xmlns:a16="http://schemas.microsoft.com/office/drawing/2014/main" id="{641A272F-6564-1AB1-86A6-7B9F07A76A0E}"/>
              </a:ext>
            </a:extLst>
          </p:cNvPr>
          <p:cNvPicPr>
            <a:picLocks noChangeAspect="1"/>
          </p:cNvPicPr>
          <p:nvPr/>
        </p:nvPicPr>
        <p:blipFill>
          <a:blip r:embed="rId2"/>
          <a:srcRect l="4317" t="11801" r="12950" b="6211"/>
          <a:stretch>
            <a:fillRect/>
          </a:stretch>
        </p:blipFill>
        <p:spPr>
          <a:xfrm>
            <a:off x="7381962" y="915714"/>
            <a:ext cx="3810137" cy="2190874"/>
          </a:xfrm>
          <a:prstGeom prst="rect">
            <a:avLst/>
          </a:prstGeom>
        </p:spPr>
      </p:pic>
      <p:pic>
        <p:nvPicPr>
          <p:cNvPr id="5" name="Picture 4" descr="Text&#10;&#10;AI-generated content may be incorrect.">
            <a:extLst>
              <a:ext uri="{FF2B5EF4-FFF2-40B4-BE49-F238E27FC236}">
                <a16:creationId xmlns:a16="http://schemas.microsoft.com/office/drawing/2014/main" id="{3E7A7660-C46E-5AF9-951C-E678AC567D6B}"/>
              </a:ext>
            </a:extLst>
          </p:cNvPr>
          <p:cNvPicPr>
            <a:picLocks noChangeAspect="1"/>
          </p:cNvPicPr>
          <p:nvPr/>
        </p:nvPicPr>
        <p:blipFill>
          <a:blip r:embed="rId3"/>
          <a:stretch>
            <a:fillRect/>
          </a:stretch>
        </p:blipFill>
        <p:spPr>
          <a:xfrm>
            <a:off x="7495388" y="3683535"/>
            <a:ext cx="3584299" cy="2235890"/>
          </a:xfrm>
          <a:prstGeom prst="rect">
            <a:avLst/>
          </a:prstGeom>
        </p:spPr>
      </p:pic>
    </p:spTree>
    <p:extLst>
      <p:ext uri="{BB962C8B-B14F-4D97-AF65-F5344CB8AC3E}">
        <p14:creationId xmlns:p14="http://schemas.microsoft.com/office/powerpoint/2010/main" val="28389566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F60A3E8-FBFC-4ACD-5752-DB16C95D2AE1}"/>
              </a:ext>
            </a:extLst>
          </p:cNvPr>
          <p:cNvSpPr>
            <a:spLocks noGrp="1"/>
          </p:cNvSpPr>
          <p:nvPr>
            <p:ph sz="half" idx="2"/>
          </p:nvPr>
        </p:nvSpPr>
        <p:spPr>
          <a:xfrm>
            <a:off x="736880" y="1481031"/>
            <a:ext cx="5118750" cy="4538138"/>
          </a:xfrm>
        </p:spPr>
        <p:txBody>
          <a:bodyPr vert="horz" lIns="91440" tIns="45720" rIns="91440" bIns="45720" rtlCol="0" anchor="t">
            <a:normAutofit lnSpcReduction="10000"/>
          </a:bodyPr>
          <a:lstStyle/>
          <a:p>
            <a:pPr indent="-347345"/>
            <a:r>
              <a:rPr lang="en-US" dirty="0"/>
              <a:t>Surveyed Only (SO; </a:t>
            </a:r>
            <a:r>
              <a:rPr lang="en-US"/>
              <a:t>Tan Color;  Pentagon</a:t>
            </a:r>
            <a:r>
              <a:rPr lang="en-US" dirty="0"/>
              <a:t>)</a:t>
            </a:r>
          </a:p>
          <a:p>
            <a:pPr lvl="1"/>
            <a:r>
              <a:rPr lang="en-US" dirty="0"/>
              <a:t>A surveyed property is NOT a historic property (</a:t>
            </a:r>
            <a:r>
              <a:rPr lang="en-US" dirty="0">
                <a:ea typeface="+mn-lt"/>
                <a:cs typeface="+mn-lt"/>
              </a:rPr>
              <a:t>36 CFR 800.16(l))</a:t>
            </a:r>
          </a:p>
          <a:p>
            <a:pPr lvl="1"/>
            <a:r>
              <a:rPr lang="en-US" dirty="0"/>
              <a:t>Surveyed properties simply means there is a file at SHPO</a:t>
            </a:r>
          </a:p>
          <a:p>
            <a:pPr lvl="2"/>
            <a:r>
              <a:rPr lang="en-US" dirty="0"/>
              <a:t>Files may include full database entries with photos, plan drawings/sketches or as little as a newspaper clipping or handwritten notes</a:t>
            </a:r>
          </a:p>
          <a:p>
            <a:pPr lvl="1">
              <a:buClr>
                <a:srgbClr val="8A8C8F"/>
              </a:buClr>
            </a:pPr>
            <a:r>
              <a:rPr lang="en-US" dirty="0"/>
              <a:t>Notes field in </a:t>
            </a:r>
            <a:r>
              <a:rPr lang="en-US" b="1" dirty="0"/>
              <a:t>HPOWEB</a:t>
            </a:r>
            <a:r>
              <a:rPr lang="en-US" dirty="0"/>
              <a:t> will indicate if an evaluation or other event has occurred</a:t>
            </a:r>
          </a:p>
          <a:p>
            <a:pPr lvl="1">
              <a:buClr>
                <a:srgbClr val="8A8C8F"/>
              </a:buClr>
            </a:pPr>
            <a:r>
              <a:rPr lang="en-US" dirty="0"/>
              <a:t>Surveyed Only properties in Historic Districts may be contributing properties, check Notes or the NR nomination!</a:t>
            </a:r>
          </a:p>
          <a:p>
            <a:pPr lvl="1">
              <a:buClr>
                <a:srgbClr val="595B5D">
                  <a:lumMod val="75000"/>
                </a:srgbClr>
              </a:buClr>
            </a:pPr>
            <a:endParaRPr lang="en-US" dirty="0"/>
          </a:p>
        </p:txBody>
      </p:sp>
      <p:sp>
        <p:nvSpPr>
          <p:cNvPr id="2" name="Title 1">
            <a:extLst>
              <a:ext uri="{FF2B5EF4-FFF2-40B4-BE49-F238E27FC236}">
                <a16:creationId xmlns:a16="http://schemas.microsoft.com/office/drawing/2014/main" id="{BFD4065B-6509-83CE-BA03-01E759EA74D0}"/>
              </a:ext>
            </a:extLst>
          </p:cNvPr>
          <p:cNvSpPr>
            <a:spLocks noGrp="1"/>
          </p:cNvSpPr>
          <p:nvPr>
            <p:ph type="title"/>
          </p:nvPr>
        </p:nvSpPr>
        <p:spPr>
          <a:xfrm>
            <a:off x="738189" y="544330"/>
            <a:ext cx="5117441" cy="743347"/>
          </a:xfrm>
        </p:spPr>
        <p:txBody>
          <a:bodyPr/>
          <a:lstStyle/>
          <a:p>
            <a:r>
              <a:rPr lang="en-US"/>
              <a:t>HPOWEB/GIS</a:t>
            </a:r>
          </a:p>
        </p:txBody>
      </p:sp>
      <p:sp>
        <p:nvSpPr>
          <p:cNvPr id="5" name="Content Placeholder 4">
            <a:extLst>
              <a:ext uri="{FF2B5EF4-FFF2-40B4-BE49-F238E27FC236}">
                <a16:creationId xmlns:a16="http://schemas.microsoft.com/office/drawing/2014/main" id="{BAFF3B48-042B-9E57-BA06-0C73B7F3B24B}"/>
              </a:ext>
            </a:extLst>
          </p:cNvPr>
          <p:cNvSpPr>
            <a:spLocks noGrp="1"/>
          </p:cNvSpPr>
          <p:nvPr>
            <p:ph sz="half" idx="13"/>
          </p:nvPr>
        </p:nvSpPr>
        <p:spPr/>
        <p:txBody>
          <a:bodyPr/>
          <a:lstStyle/>
          <a:p>
            <a:endParaRPr lang="en-US"/>
          </a:p>
        </p:txBody>
      </p:sp>
      <p:pic>
        <p:nvPicPr>
          <p:cNvPr id="6" name="Picture 5">
            <a:extLst>
              <a:ext uri="{FF2B5EF4-FFF2-40B4-BE49-F238E27FC236}">
                <a16:creationId xmlns:a16="http://schemas.microsoft.com/office/drawing/2014/main" id="{F9FA86D6-3F7A-AF95-1A33-CD926FE9ABA2}"/>
              </a:ext>
            </a:extLst>
          </p:cNvPr>
          <p:cNvPicPr>
            <a:picLocks noChangeAspect="1"/>
          </p:cNvPicPr>
          <p:nvPr/>
        </p:nvPicPr>
        <p:blipFill>
          <a:blip r:embed="rId2"/>
          <a:stretch>
            <a:fillRect/>
          </a:stretch>
        </p:blipFill>
        <p:spPr>
          <a:xfrm>
            <a:off x="6197881" y="164449"/>
            <a:ext cx="4533900" cy="3962400"/>
          </a:xfrm>
          <a:prstGeom prst="rect">
            <a:avLst/>
          </a:prstGeom>
        </p:spPr>
      </p:pic>
      <p:pic>
        <p:nvPicPr>
          <p:cNvPr id="4" name="Picture 3">
            <a:extLst>
              <a:ext uri="{FF2B5EF4-FFF2-40B4-BE49-F238E27FC236}">
                <a16:creationId xmlns:a16="http://schemas.microsoft.com/office/drawing/2014/main" id="{79C8272A-640A-9743-E106-A150EC6A3111}"/>
              </a:ext>
            </a:extLst>
          </p:cNvPr>
          <p:cNvPicPr>
            <a:picLocks noChangeAspect="1"/>
          </p:cNvPicPr>
          <p:nvPr/>
        </p:nvPicPr>
        <p:blipFill>
          <a:blip r:embed="rId3"/>
          <a:stretch>
            <a:fillRect/>
          </a:stretch>
        </p:blipFill>
        <p:spPr>
          <a:xfrm>
            <a:off x="8463998" y="4277138"/>
            <a:ext cx="3281570" cy="2014331"/>
          </a:xfrm>
          <a:prstGeom prst="rect">
            <a:avLst/>
          </a:prstGeom>
        </p:spPr>
      </p:pic>
      <p:sp>
        <p:nvSpPr>
          <p:cNvPr id="7" name="Footer Placeholder 6">
            <a:extLst>
              <a:ext uri="{FF2B5EF4-FFF2-40B4-BE49-F238E27FC236}">
                <a16:creationId xmlns:a16="http://schemas.microsoft.com/office/drawing/2014/main" id="{37DCFCB3-641B-17EB-B1D6-E6AA9596C886}"/>
              </a:ext>
            </a:extLst>
          </p:cNvPr>
          <p:cNvSpPr>
            <a:spLocks noGrp="1"/>
          </p:cNvSpPr>
          <p:nvPr>
            <p:ph type="ftr" sz="quarter" idx="11"/>
          </p:nvPr>
        </p:nvSpPr>
        <p:spPr/>
        <p:txBody>
          <a:bodyPr/>
          <a:lstStyle/>
          <a:p>
            <a:r>
              <a:rPr lang="en-US"/>
              <a:t>State Historic Preservation Office</a:t>
            </a:r>
          </a:p>
        </p:txBody>
      </p:sp>
      <p:sp>
        <p:nvSpPr>
          <p:cNvPr id="8" name="Slide Number Placeholder 7">
            <a:extLst>
              <a:ext uri="{FF2B5EF4-FFF2-40B4-BE49-F238E27FC236}">
                <a16:creationId xmlns:a16="http://schemas.microsoft.com/office/drawing/2014/main" id="{1C71D483-4676-5EC6-A172-E469C0A9DFA2}"/>
              </a:ext>
            </a:extLst>
          </p:cNvPr>
          <p:cNvSpPr>
            <a:spLocks noGrp="1"/>
          </p:cNvSpPr>
          <p:nvPr>
            <p:ph type="sldNum" sz="quarter" idx="12"/>
          </p:nvPr>
        </p:nvSpPr>
        <p:spPr/>
        <p:txBody>
          <a:bodyPr/>
          <a:lstStyle/>
          <a:p>
            <a:fld id="{330EA680-D336-4FF7-8B7A-9848BB0A1C32}" type="slidenum">
              <a:rPr lang="en-US" smtClean="0"/>
              <a:t>15</a:t>
            </a:fld>
            <a:endParaRPr lang="en-US" dirty="0"/>
          </a:p>
        </p:txBody>
      </p:sp>
    </p:spTree>
    <p:extLst>
      <p:ext uri="{BB962C8B-B14F-4D97-AF65-F5344CB8AC3E}">
        <p14:creationId xmlns:p14="http://schemas.microsoft.com/office/powerpoint/2010/main" val="27298643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19C9B-D99E-01A2-2562-4CCCEDC791A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EA181B-F092-CEF4-95FB-1A5B773B74F2}"/>
              </a:ext>
            </a:extLst>
          </p:cNvPr>
          <p:cNvSpPr>
            <a:spLocks noGrp="1"/>
          </p:cNvSpPr>
          <p:nvPr>
            <p:ph sz="half" idx="2"/>
          </p:nvPr>
        </p:nvSpPr>
        <p:spPr>
          <a:xfrm>
            <a:off x="736880" y="1481030"/>
            <a:ext cx="5118750" cy="4411971"/>
          </a:xfrm>
        </p:spPr>
        <p:txBody>
          <a:bodyPr vert="horz" lIns="91440" tIns="45720" rIns="91440" bIns="45720" rtlCol="0" anchor="t">
            <a:noAutofit/>
          </a:bodyPr>
          <a:lstStyle/>
          <a:p>
            <a:pPr indent="-347345"/>
            <a:r>
              <a:rPr lang="en-US" sz="1800"/>
              <a:t>Determined Eligible (DOE; Orange Color; Triangle)</a:t>
            </a:r>
          </a:p>
          <a:p>
            <a:pPr lvl="1"/>
            <a:r>
              <a:rPr lang="en-US" sz="1600"/>
              <a:t>SHPO has determined a property eligible for listing in the NRH</a:t>
            </a:r>
            <a:r>
              <a:rPr lang="en-US" sz="1400"/>
              <a:t>P (36 CFR 800.16(l))</a:t>
            </a:r>
          </a:p>
          <a:p>
            <a:pPr indent="-347345">
              <a:lnSpc>
                <a:spcPct val="100000"/>
              </a:lnSpc>
              <a:buClr>
                <a:srgbClr val="434446"/>
              </a:buClr>
            </a:pPr>
            <a:r>
              <a:rPr lang="en-US" sz="1800"/>
              <a:t>Study Listed (SL; Green Color, Square)</a:t>
            </a:r>
          </a:p>
          <a:p>
            <a:pPr lvl="1">
              <a:buClr>
                <a:srgbClr val="434446"/>
              </a:buClr>
            </a:pPr>
            <a:r>
              <a:rPr lang="en-US" sz="1400"/>
              <a:t>Potentially eligible </a:t>
            </a:r>
          </a:p>
          <a:p>
            <a:pPr lvl="1">
              <a:buClr>
                <a:srgbClr val="434446"/>
              </a:buClr>
            </a:pPr>
            <a:r>
              <a:rPr lang="en-US" sz="1400">
                <a:ea typeface="+mn-lt"/>
                <a:cs typeface="+mn-lt"/>
              </a:rPr>
              <a:t>Codified in state administrative code</a:t>
            </a:r>
          </a:p>
          <a:p>
            <a:pPr lvl="1">
              <a:buClr>
                <a:srgbClr val="434446"/>
              </a:buClr>
            </a:pPr>
            <a:r>
              <a:rPr lang="en-US" sz="1400">
                <a:ea typeface="+mn-lt"/>
                <a:cs typeface="+mn-lt"/>
              </a:rPr>
              <a:t>Reviewed by National Register Advisory Committee (NRAC). </a:t>
            </a:r>
            <a:endParaRPr lang="en-US" sz="1400"/>
          </a:p>
          <a:p>
            <a:pPr lvl="1"/>
            <a:r>
              <a:rPr lang="en-US" sz="1400"/>
              <a:t>No mechanism to remove a property from the SL, check GIS notes for more info if any available</a:t>
            </a:r>
          </a:p>
          <a:p>
            <a:pPr lvl="1">
              <a:buClr>
                <a:srgbClr val="434446"/>
              </a:buClr>
            </a:pPr>
            <a:r>
              <a:rPr lang="en-US" sz="1400"/>
              <a:t>Not formally a part of ER review</a:t>
            </a:r>
          </a:p>
          <a:p>
            <a:pPr indent="-347345"/>
            <a:r>
              <a:rPr lang="en-US" sz="1800"/>
              <a:t>For Section 106 purposes, DOE and SL properties are historic properties</a:t>
            </a:r>
          </a:p>
          <a:p>
            <a:pPr marL="0" indent="0">
              <a:buClr>
                <a:srgbClr val="434446"/>
              </a:buClr>
              <a:buNone/>
            </a:pPr>
            <a:endParaRPr lang="en-US"/>
          </a:p>
          <a:p>
            <a:pPr lvl="1"/>
            <a:endParaRPr lang="en-US"/>
          </a:p>
        </p:txBody>
      </p:sp>
      <p:sp>
        <p:nvSpPr>
          <p:cNvPr id="2" name="Title 1">
            <a:extLst>
              <a:ext uri="{FF2B5EF4-FFF2-40B4-BE49-F238E27FC236}">
                <a16:creationId xmlns:a16="http://schemas.microsoft.com/office/drawing/2014/main" id="{F1562B3B-6457-4EAA-9BD1-C7AB4B54F7F7}"/>
              </a:ext>
            </a:extLst>
          </p:cNvPr>
          <p:cNvSpPr>
            <a:spLocks noGrp="1"/>
          </p:cNvSpPr>
          <p:nvPr>
            <p:ph type="title"/>
          </p:nvPr>
        </p:nvSpPr>
        <p:spPr>
          <a:xfrm>
            <a:off x="738189" y="544329"/>
            <a:ext cx="5117441" cy="743347"/>
          </a:xfrm>
        </p:spPr>
        <p:txBody>
          <a:bodyPr/>
          <a:lstStyle/>
          <a:p>
            <a:r>
              <a:rPr lang="en-US"/>
              <a:t>HPOWEB/GIS</a:t>
            </a:r>
          </a:p>
        </p:txBody>
      </p:sp>
      <p:pic>
        <p:nvPicPr>
          <p:cNvPr id="5" name="Picture 4" descr="A picture containing table&#10;&#10;AI-generated content may be incorrect.">
            <a:extLst>
              <a:ext uri="{FF2B5EF4-FFF2-40B4-BE49-F238E27FC236}">
                <a16:creationId xmlns:a16="http://schemas.microsoft.com/office/drawing/2014/main" id="{FC831CF6-A696-757B-6F7E-668977951D4A}"/>
              </a:ext>
            </a:extLst>
          </p:cNvPr>
          <p:cNvPicPr>
            <a:picLocks noChangeAspect="1"/>
          </p:cNvPicPr>
          <p:nvPr/>
        </p:nvPicPr>
        <p:blipFill>
          <a:blip r:embed="rId3"/>
          <a:srcRect l="2299" r="5125" b="-69"/>
          <a:stretch>
            <a:fillRect/>
          </a:stretch>
        </p:blipFill>
        <p:spPr>
          <a:xfrm>
            <a:off x="6241062" y="165560"/>
            <a:ext cx="3433015" cy="3110871"/>
          </a:xfrm>
          <a:prstGeom prst="rect">
            <a:avLst/>
          </a:prstGeom>
        </p:spPr>
      </p:pic>
      <p:pic>
        <p:nvPicPr>
          <p:cNvPr id="7" name="Picture 6" descr="Text&#10;&#10;AI-generated content may be incorrect.">
            <a:extLst>
              <a:ext uri="{FF2B5EF4-FFF2-40B4-BE49-F238E27FC236}">
                <a16:creationId xmlns:a16="http://schemas.microsoft.com/office/drawing/2014/main" id="{34597E44-DF6A-C98A-5C5B-B1AC4C911952}"/>
              </a:ext>
            </a:extLst>
          </p:cNvPr>
          <p:cNvPicPr>
            <a:picLocks noChangeAspect="1"/>
          </p:cNvPicPr>
          <p:nvPr/>
        </p:nvPicPr>
        <p:blipFill>
          <a:blip r:embed="rId4"/>
          <a:stretch>
            <a:fillRect/>
          </a:stretch>
        </p:blipFill>
        <p:spPr>
          <a:xfrm>
            <a:off x="6242868" y="3340500"/>
            <a:ext cx="3434522" cy="2965865"/>
          </a:xfrm>
          <a:prstGeom prst="rect">
            <a:avLst/>
          </a:prstGeom>
        </p:spPr>
      </p:pic>
      <p:sp>
        <p:nvSpPr>
          <p:cNvPr id="6" name="Footer Placeholder 5">
            <a:extLst>
              <a:ext uri="{FF2B5EF4-FFF2-40B4-BE49-F238E27FC236}">
                <a16:creationId xmlns:a16="http://schemas.microsoft.com/office/drawing/2014/main" id="{4A812653-979B-D7F7-4B12-157F4D1E6BF5}"/>
              </a:ext>
            </a:extLst>
          </p:cNvPr>
          <p:cNvSpPr>
            <a:spLocks noGrp="1"/>
          </p:cNvSpPr>
          <p:nvPr>
            <p:ph type="ftr" sz="quarter" idx="11"/>
          </p:nvPr>
        </p:nvSpPr>
        <p:spPr/>
        <p:txBody>
          <a:bodyPr/>
          <a:lstStyle/>
          <a:p>
            <a:r>
              <a:rPr lang="en-US"/>
              <a:t>State Historic Preservation Office</a:t>
            </a:r>
          </a:p>
        </p:txBody>
      </p:sp>
      <p:sp>
        <p:nvSpPr>
          <p:cNvPr id="8" name="Slide Number Placeholder 7">
            <a:extLst>
              <a:ext uri="{FF2B5EF4-FFF2-40B4-BE49-F238E27FC236}">
                <a16:creationId xmlns:a16="http://schemas.microsoft.com/office/drawing/2014/main" id="{7AE2F179-4A12-DCFC-6923-7FCEA6753D33}"/>
              </a:ext>
            </a:extLst>
          </p:cNvPr>
          <p:cNvSpPr>
            <a:spLocks noGrp="1"/>
          </p:cNvSpPr>
          <p:nvPr>
            <p:ph type="sldNum" sz="quarter" idx="12"/>
          </p:nvPr>
        </p:nvSpPr>
        <p:spPr/>
        <p:txBody>
          <a:bodyPr/>
          <a:lstStyle/>
          <a:p>
            <a:fld id="{330EA680-D336-4FF7-8B7A-9848BB0A1C32}" type="slidenum">
              <a:rPr lang="en-US" smtClean="0"/>
              <a:t>16</a:t>
            </a:fld>
            <a:endParaRPr lang="en-US"/>
          </a:p>
        </p:txBody>
      </p:sp>
      <p:pic>
        <p:nvPicPr>
          <p:cNvPr id="4" name="Content Placeholder 3">
            <a:extLst>
              <a:ext uri="{FF2B5EF4-FFF2-40B4-BE49-F238E27FC236}">
                <a16:creationId xmlns:a16="http://schemas.microsoft.com/office/drawing/2014/main" id="{6D923156-0EA5-B4DD-1FF9-D7CA0E33C8E9}"/>
              </a:ext>
            </a:extLst>
          </p:cNvPr>
          <p:cNvPicPr>
            <a:picLocks noGrp="1" noChangeAspect="1"/>
          </p:cNvPicPr>
          <p:nvPr>
            <p:ph sz="half" idx="13"/>
          </p:nvPr>
        </p:nvPicPr>
        <p:blipFill>
          <a:blip r:embed="rId5"/>
          <a:stretch>
            <a:fillRect/>
          </a:stretch>
        </p:blipFill>
        <p:spPr>
          <a:xfrm>
            <a:off x="9321395" y="4138295"/>
            <a:ext cx="2625020" cy="1924521"/>
          </a:xfrm>
        </p:spPr>
      </p:pic>
      <p:pic>
        <p:nvPicPr>
          <p:cNvPr id="9" name="Picture 8">
            <a:extLst>
              <a:ext uri="{FF2B5EF4-FFF2-40B4-BE49-F238E27FC236}">
                <a16:creationId xmlns:a16="http://schemas.microsoft.com/office/drawing/2014/main" id="{CE320290-AF0E-931A-0250-E185EA1947B6}"/>
              </a:ext>
            </a:extLst>
          </p:cNvPr>
          <p:cNvPicPr>
            <a:picLocks noChangeAspect="1"/>
          </p:cNvPicPr>
          <p:nvPr/>
        </p:nvPicPr>
        <p:blipFill>
          <a:blip r:embed="rId6"/>
          <a:stretch>
            <a:fillRect/>
          </a:stretch>
        </p:blipFill>
        <p:spPr>
          <a:xfrm>
            <a:off x="9322918" y="918633"/>
            <a:ext cx="2389129" cy="1756363"/>
          </a:xfrm>
          <a:prstGeom prst="rect">
            <a:avLst/>
          </a:prstGeom>
        </p:spPr>
      </p:pic>
    </p:spTree>
    <p:extLst>
      <p:ext uri="{BB962C8B-B14F-4D97-AF65-F5344CB8AC3E}">
        <p14:creationId xmlns:p14="http://schemas.microsoft.com/office/powerpoint/2010/main" val="31106937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44034-859D-4A05-DB95-020C61DDFE6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1EA9C-6906-1191-E639-F9A29AA5D5ED}"/>
              </a:ext>
            </a:extLst>
          </p:cNvPr>
          <p:cNvSpPr>
            <a:spLocks noGrp="1"/>
          </p:cNvSpPr>
          <p:nvPr>
            <p:ph sz="half" idx="2"/>
          </p:nvPr>
        </p:nvSpPr>
        <p:spPr>
          <a:xfrm>
            <a:off x="734303" y="1469988"/>
            <a:ext cx="5121327" cy="4396142"/>
          </a:xfrm>
        </p:spPr>
        <p:txBody>
          <a:bodyPr vert="horz" lIns="91440" tIns="45720" rIns="91440" bIns="45720" rtlCol="0" anchor="t">
            <a:normAutofit/>
          </a:bodyPr>
          <a:lstStyle/>
          <a:p>
            <a:pPr indent="-347345"/>
            <a:r>
              <a:rPr lang="en-US" sz="2400"/>
              <a:t>National Register-listed Properties (NR, Blue Color, Circle)</a:t>
            </a:r>
          </a:p>
          <a:p>
            <a:pPr lvl="1">
              <a:buClr>
                <a:srgbClr val="8A8C8F"/>
              </a:buClr>
            </a:pPr>
            <a:r>
              <a:rPr lang="en-US" sz="2000"/>
              <a:t>Full NR Nomination form</a:t>
            </a:r>
          </a:p>
          <a:p>
            <a:pPr lvl="1">
              <a:buClr>
                <a:srgbClr val="8A8C8F"/>
              </a:buClr>
            </a:pPr>
            <a:r>
              <a:rPr lang="en-US" sz="2000"/>
              <a:t>Reviewed by NRAC</a:t>
            </a:r>
          </a:p>
          <a:p>
            <a:pPr lvl="1">
              <a:buClr>
                <a:srgbClr val="8A8C8F"/>
              </a:buClr>
            </a:pPr>
            <a:r>
              <a:rPr lang="en-US" sz="2000"/>
              <a:t>Forwarded to the Keeper</a:t>
            </a:r>
          </a:p>
          <a:p>
            <a:pPr lvl="1">
              <a:buClr>
                <a:srgbClr val="8A8C8F"/>
              </a:buClr>
            </a:pPr>
            <a:r>
              <a:rPr lang="en-US" sz="2000"/>
              <a:t>Eligible for grants, tax credits, etc.</a:t>
            </a:r>
          </a:p>
          <a:p>
            <a:pPr indent="-347345">
              <a:buClr>
                <a:srgbClr val="8A8C8F"/>
              </a:buClr>
            </a:pPr>
            <a:r>
              <a:rPr lang="en-US" sz="2400"/>
              <a:t>Surveyed Only properties in Historic Districts may be contributing properties, check the NR nomination!</a:t>
            </a:r>
          </a:p>
          <a:p>
            <a:pPr lvl="1"/>
            <a:endParaRPr lang="en-US" dirty="0"/>
          </a:p>
          <a:p>
            <a:pPr lvl="1"/>
            <a:endParaRPr lang="en-US" dirty="0"/>
          </a:p>
        </p:txBody>
      </p:sp>
      <p:sp>
        <p:nvSpPr>
          <p:cNvPr id="2" name="Title 1">
            <a:extLst>
              <a:ext uri="{FF2B5EF4-FFF2-40B4-BE49-F238E27FC236}">
                <a16:creationId xmlns:a16="http://schemas.microsoft.com/office/drawing/2014/main" id="{BA78965E-9EB5-DFB6-DFF9-F5A7C27042D8}"/>
              </a:ext>
            </a:extLst>
          </p:cNvPr>
          <p:cNvSpPr>
            <a:spLocks noGrp="1"/>
          </p:cNvSpPr>
          <p:nvPr>
            <p:ph type="title"/>
          </p:nvPr>
        </p:nvSpPr>
        <p:spPr>
          <a:xfrm>
            <a:off x="738189" y="533287"/>
            <a:ext cx="5117441" cy="743347"/>
          </a:xfrm>
        </p:spPr>
        <p:txBody>
          <a:bodyPr/>
          <a:lstStyle/>
          <a:p>
            <a:r>
              <a:rPr lang="en-US"/>
              <a:t>HPOWEB/GIS</a:t>
            </a:r>
          </a:p>
        </p:txBody>
      </p:sp>
      <p:pic>
        <p:nvPicPr>
          <p:cNvPr id="5" name="Content Placeholder 4">
            <a:extLst>
              <a:ext uri="{FF2B5EF4-FFF2-40B4-BE49-F238E27FC236}">
                <a16:creationId xmlns:a16="http://schemas.microsoft.com/office/drawing/2014/main" id="{05B8E2FB-475A-26DD-D7B1-0FE2CFF05DCC}"/>
              </a:ext>
            </a:extLst>
          </p:cNvPr>
          <p:cNvPicPr>
            <a:picLocks noGrp="1" noChangeAspect="1"/>
          </p:cNvPicPr>
          <p:nvPr>
            <p:ph sz="half" idx="13"/>
          </p:nvPr>
        </p:nvPicPr>
        <p:blipFill>
          <a:blip r:embed="rId2"/>
          <a:stretch>
            <a:fillRect/>
          </a:stretch>
        </p:blipFill>
        <p:spPr>
          <a:xfrm>
            <a:off x="8278232" y="2671622"/>
            <a:ext cx="3667125" cy="3343275"/>
          </a:xfrm>
        </p:spPr>
      </p:pic>
      <p:pic>
        <p:nvPicPr>
          <p:cNvPr id="4" name="Picture 3">
            <a:extLst>
              <a:ext uri="{FF2B5EF4-FFF2-40B4-BE49-F238E27FC236}">
                <a16:creationId xmlns:a16="http://schemas.microsoft.com/office/drawing/2014/main" id="{3B6AC325-CACD-0A43-706C-13C4DD4B160B}"/>
              </a:ext>
            </a:extLst>
          </p:cNvPr>
          <p:cNvPicPr>
            <a:picLocks noChangeAspect="1"/>
          </p:cNvPicPr>
          <p:nvPr/>
        </p:nvPicPr>
        <p:blipFill>
          <a:blip r:embed="rId3"/>
          <a:stretch>
            <a:fillRect/>
          </a:stretch>
        </p:blipFill>
        <p:spPr>
          <a:xfrm>
            <a:off x="6240454" y="176816"/>
            <a:ext cx="3848100" cy="2200275"/>
          </a:xfrm>
          <a:prstGeom prst="rect">
            <a:avLst/>
          </a:prstGeom>
        </p:spPr>
      </p:pic>
      <p:sp>
        <p:nvSpPr>
          <p:cNvPr id="10" name="Footer Placeholder 9">
            <a:extLst>
              <a:ext uri="{FF2B5EF4-FFF2-40B4-BE49-F238E27FC236}">
                <a16:creationId xmlns:a16="http://schemas.microsoft.com/office/drawing/2014/main" id="{61BB1084-3C66-FCEE-9E34-26FD9286C30D}"/>
              </a:ext>
            </a:extLst>
          </p:cNvPr>
          <p:cNvSpPr>
            <a:spLocks noGrp="1"/>
          </p:cNvSpPr>
          <p:nvPr>
            <p:ph type="ftr" sz="quarter" idx="11"/>
          </p:nvPr>
        </p:nvSpPr>
        <p:spPr/>
        <p:txBody>
          <a:bodyPr/>
          <a:lstStyle/>
          <a:p>
            <a:r>
              <a:rPr lang="en-US"/>
              <a:t>State Historic Preservation Office</a:t>
            </a:r>
          </a:p>
        </p:txBody>
      </p:sp>
      <p:sp>
        <p:nvSpPr>
          <p:cNvPr id="11" name="Slide Number Placeholder 10">
            <a:extLst>
              <a:ext uri="{FF2B5EF4-FFF2-40B4-BE49-F238E27FC236}">
                <a16:creationId xmlns:a16="http://schemas.microsoft.com/office/drawing/2014/main" id="{4A0F5446-71E7-DD94-4CA6-12BA26AB5107}"/>
              </a:ext>
            </a:extLst>
          </p:cNvPr>
          <p:cNvSpPr>
            <a:spLocks noGrp="1"/>
          </p:cNvSpPr>
          <p:nvPr>
            <p:ph type="sldNum" sz="quarter" idx="12"/>
          </p:nvPr>
        </p:nvSpPr>
        <p:spPr/>
        <p:txBody>
          <a:bodyPr/>
          <a:lstStyle/>
          <a:p>
            <a:fld id="{330EA680-D336-4FF7-8B7A-9848BB0A1C32}" type="slidenum">
              <a:rPr lang="en-US" smtClean="0"/>
              <a:t>17</a:t>
            </a:fld>
            <a:endParaRPr lang="en-US"/>
          </a:p>
        </p:txBody>
      </p:sp>
    </p:spTree>
    <p:extLst>
      <p:ext uri="{BB962C8B-B14F-4D97-AF65-F5344CB8AC3E}">
        <p14:creationId xmlns:p14="http://schemas.microsoft.com/office/powerpoint/2010/main" val="3433445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BD275-C774-29A6-D237-630D2729DD5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5BCD1B-A34D-5B53-CA68-18D216E5573D}"/>
              </a:ext>
            </a:extLst>
          </p:cNvPr>
          <p:cNvSpPr>
            <a:spLocks noGrp="1"/>
          </p:cNvSpPr>
          <p:nvPr>
            <p:ph sz="half" idx="2"/>
          </p:nvPr>
        </p:nvSpPr>
        <p:spPr>
          <a:xfrm>
            <a:off x="736275" y="1475584"/>
            <a:ext cx="5119355" cy="4402289"/>
          </a:xfrm>
        </p:spPr>
        <p:txBody>
          <a:bodyPr vert="horz" lIns="91440" tIns="45720" rIns="91440" bIns="45720" rtlCol="0" anchor="t">
            <a:normAutofit/>
          </a:bodyPr>
          <a:lstStyle/>
          <a:p>
            <a:pPr indent="-347345"/>
            <a:r>
              <a:rPr lang="en-US" sz="2400"/>
              <a:t>Locally Listed (LL; Purple Color; Large Square)</a:t>
            </a:r>
          </a:p>
          <a:p>
            <a:pPr lvl="1">
              <a:buClr>
                <a:srgbClr val="434446"/>
              </a:buClr>
            </a:pPr>
            <a:r>
              <a:rPr lang="en-US" sz="2000"/>
              <a:t>Certified Local Government Program</a:t>
            </a:r>
            <a:endParaRPr lang="en-US" sz="2000">
              <a:ea typeface="+mn-lt"/>
              <a:cs typeface="+mn-lt"/>
            </a:endParaRPr>
          </a:p>
          <a:p>
            <a:pPr lvl="1"/>
            <a:r>
              <a:rPr lang="en-US" sz="2000">
                <a:ea typeface="+mn-lt"/>
                <a:cs typeface="+mn-lt"/>
              </a:rPr>
              <a:t>Locally Listed by themselves are not historic properties for Section 106 compliance</a:t>
            </a:r>
          </a:p>
          <a:p>
            <a:pPr lvl="1">
              <a:buClr>
                <a:srgbClr val="434446"/>
              </a:buClr>
            </a:pPr>
            <a:r>
              <a:rPr lang="en-US" sz="2000"/>
              <a:t>How they are involved with Section 106 discussed towards the end of session</a:t>
            </a:r>
          </a:p>
        </p:txBody>
      </p:sp>
      <p:sp>
        <p:nvSpPr>
          <p:cNvPr id="2" name="Title 1">
            <a:extLst>
              <a:ext uri="{FF2B5EF4-FFF2-40B4-BE49-F238E27FC236}">
                <a16:creationId xmlns:a16="http://schemas.microsoft.com/office/drawing/2014/main" id="{A464232D-C582-51EF-A3CF-A4CF3FD17F66}"/>
              </a:ext>
            </a:extLst>
          </p:cNvPr>
          <p:cNvSpPr>
            <a:spLocks noGrp="1"/>
          </p:cNvSpPr>
          <p:nvPr>
            <p:ph type="title"/>
          </p:nvPr>
        </p:nvSpPr>
        <p:spPr>
          <a:xfrm>
            <a:off x="738189" y="538883"/>
            <a:ext cx="5117441" cy="743347"/>
          </a:xfrm>
        </p:spPr>
        <p:txBody>
          <a:bodyPr/>
          <a:lstStyle/>
          <a:p>
            <a:r>
              <a:rPr lang="en-US"/>
              <a:t>HPOWEB/GIS</a:t>
            </a:r>
          </a:p>
        </p:txBody>
      </p:sp>
      <p:pic>
        <p:nvPicPr>
          <p:cNvPr id="4" name="Picture 3" descr="Graphical user interface, text, application&#10;&#10;AI-generated content may be incorrect.">
            <a:extLst>
              <a:ext uri="{FF2B5EF4-FFF2-40B4-BE49-F238E27FC236}">
                <a16:creationId xmlns:a16="http://schemas.microsoft.com/office/drawing/2014/main" id="{0378B7AF-05CF-7A03-1D12-A708B28E7C9C}"/>
              </a:ext>
            </a:extLst>
          </p:cNvPr>
          <p:cNvPicPr>
            <a:picLocks noChangeAspect="1"/>
          </p:cNvPicPr>
          <p:nvPr/>
        </p:nvPicPr>
        <p:blipFill>
          <a:blip r:embed="rId2"/>
          <a:stretch>
            <a:fillRect/>
          </a:stretch>
        </p:blipFill>
        <p:spPr>
          <a:xfrm>
            <a:off x="7078336" y="2286161"/>
            <a:ext cx="4143375" cy="2276475"/>
          </a:xfrm>
          <a:prstGeom prst="rect">
            <a:avLst/>
          </a:prstGeom>
        </p:spPr>
      </p:pic>
      <p:sp>
        <p:nvSpPr>
          <p:cNvPr id="6" name="Footer Placeholder 5">
            <a:extLst>
              <a:ext uri="{FF2B5EF4-FFF2-40B4-BE49-F238E27FC236}">
                <a16:creationId xmlns:a16="http://schemas.microsoft.com/office/drawing/2014/main" id="{A9B39ADC-2EE2-D612-1066-3ADBC75CFE96}"/>
              </a:ext>
            </a:extLst>
          </p:cNvPr>
          <p:cNvSpPr>
            <a:spLocks noGrp="1"/>
          </p:cNvSpPr>
          <p:nvPr>
            <p:ph type="ftr" sz="quarter" idx="11"/>
          </p:nvPr>
        </p:nvSpPr>
        <p:spPr/>
        <p:txBody>
          <a:bodyPr/>
          <a:lstStyle/>
          <a:p>
            <a:r>
              <a:rPr lang="en-US"/>
              <a:t>State Historic Preservation Office</a:t>
            </a:r>
          </a:p>
        </p:txBody>
      </p:sp>
      <p:sp>
        <p:nvSpPr>
          <p:cNvPr id="7" name="Slide Number Placeholder 6">
            <a:extLst>
              <a:ext uri="{FF2B5EF4-FFF2-40B4-BE49-F238E27FC236}">
                <a16:creationId xmlns:a16="http://schemas.microsoft.com/office/drawing/2014/main" id="{FF139B46-4238-2386-353B-B2DD93DFE5FC}"/>
              </a:ext>
            </a:extLst>
          </p:cNvPr>
          <p:cNvSpPr>
            <a:spLocks noGrp="1"/>
          </p:cNvSpPr>
          <p:nvPr>
            <p:ph type="sldNum" sz="quarter" idx="12"/>
          </p:nvPr>
        </p:nvSpPr>
        <p:spPr/>
        <p:txBody>
          <a:bodyPr/>
          <a:lstStyle/>
          <a:p>
            <a:fld id="{330EA680-D336-4FF7-8B7A-9848BB0A1C32}" type="slidenum">
              <a:rPr lang="en-US" smtClean="0"/>
              <a:t>18</a:t>
            </a:fld>
            <a:endParaRPr lang="en-US"/>
          </a:p>
        </p:txBody>
      </p:sp>
    </p:spTree>
    <p:extLst>
      <p:ext uri="{BB962C8B-B14F-4D97-AF65-F5344CB8AC3E}">
        <p14:creationId xmlns:p14="http://schemas.microsoft.com/office/powerpoint/2010/main" val="2772757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12C0C-DF49-C80F-1277-BA93B58ABA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902D55-9B1A-B81A-718F-E0E516B1863B}"/>
              </a:ext>
            </a:extLst>
          </p:cNvPr>
          <p:cNvSpPr>
            <a:spLocks noGrp="1"/>
          </p:cNvSpPr>
          <p:nvPr>
            <p:ph type="title"/>
          </p:nvPr>
        </p:nvSpPr>
        <p:spPr>
          <a:xfrm>
            <a:off x="738187" y="3057327"/>
            <a:ext cx="10715627" cy="743347"/>
          </a:xfrm>
        </p:spPr>
        <p:txBody>
          <a:bodyPr>
            <a:noAutofit/>
          </a:bodyPr>
          <a:lstStyle/>
          <a:p>
            <a:r>
              <a:rPr lang="en-US" sz="5400" dirty="0"/>
              <a:t>Submissions &amp; Review</a:t>
            </a:r>
          </a:p>
        </p:txBody>
      </p:sp>
      <p:sp>
        <p:nvSpPr>
          <p:cNvPr id="3" name="Text Placeholder 2">
            <a:extLst>
              <a:ext uri="{FF2B5EF4-FFF2-40B4-BE49-F238E27FC236}">
                <a16:creationId xmlns:a16="http://schemas.microsoft.com/office/drawing/2014/main" id="{49F36C38-E7D2-C5C8-6128-2A61EACD5A97}"/>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2509565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D53422AB-C8E0-8421-11C9-A7A10D420E84}"/>
              </a:ext>
            </a:extLst>
          </p:cNvPr>
          <p:cNvSpPr>
            <a:spLocks noGrp="1"/>
          </p:cNvSpPr>
          <p:nvPr>
            <p:ph type="subTitle" idx="1"/>
          </p:nvPr>
        </p:nvSpPr>
        <p:spPr>
          <a:xfrm>
            <a:off x="801612" y="2253914"/>
            <a:ext cx="10585817" cy="2956986"/>
          </a:xfrm>
        </p:spPr>
        <p:txBody>
          <a:bodyPr vert="horz" wrap="square" lIns="64284" tIns="32142" rIns="64284" bIns="32142" rtlCol="0" anchor="t">
            <a:spAutoFit/>
          </a:bodyPr>
          <a:lstStyle/>
          <a:p>
            <a:pPr>
              <a:spcBef>
                <a:spcPts val="500"/>
              </a:spcBef>
              <a:spcAft>
                <a:spcPts val="500"/>
              </a:spcAft>
            </a:pPr>
            <a:r>
              <a:rPr lang="en-US" sz="2400" dirty="0"/>
              <a:t>With</a:t>
            </a:r>
            <a:endParaRPr lang="en-US" dirty="0"/>
          </a:p>
          <a:p>
            <a:pPr>
              <a:spcBef>
                <a:spcPts val="500"/>
              </a:spcBef>
              <a:spcAft>
                <a:spcPts val="500"/>
              </a:spcAft>
            </a:pPr>
            <a:r>
              <a:rPr lang="en-US" sz="3200" dirty="0"/>
              <a:t>Chris Southerly, State Archaeologist</a:t>
            </a:r>
            <a:endParaRPr lang="en-US" dirty="0"/>
          </a:p>
          <a:p>
            <a:pPr>
              <a:spcBef>
                <a:spcPts val="500"/>
              </a:spcBef>
              <a:spcAft>
                <a:spcPts val="500"/>
              </a:spcAft>
            </a:pPr>
            <a:r>
              <a:rPr lang="en-US" sz="3200" dirty="0"/>
              <a:t>&amp;</a:t>
            </a:r>
          </a:p>
          <a:p>
            <a:pPr>
              <a:spcBef>
                <a:spcPts val="500"/>
              </a:spcBef>
              <a:spcAft>
                <a:spcPts val="500"/>
              </a:spcAft>
            </a:pPr>
            <a:r>
              <a:rPr lang="en-US" sz="3200" dirty="0"/>
              <a:t>Renee Gledhill-Earley, Environmental Review Coordinator</a:t>
            </a:r>
            <a:endParaRPr lang="en-US" dirty="0"/>
          </a:p>
        </p:txBody>
      </p:sp>
      <p:sp>
        <p:nvSpPr>
          <p:cNvPr id="3" name="Title 2">
            <a:extLst>
              <a:ext uri="{FF2B5EF4-FFF2-40B4-BE49-F238E27FC236}">
                <a16:creationId xmlns:a16="http://schemas.microsoft.com/office/drawing/2014/main" id="{8DDAFF33-DB68-7FC3-8FED-4218CA8B0D9A}"/>
              </a:ext>
            </a:extLst>
          </p:cNvPr>
          <p:cNvSpPr>
            <a:spLocks noGrp="1"/>
          </p:cNvSpPr>
          <p:nvPr>
            <p:ph type="title"/>
          </p:nvPr>
        </p:nvSpPr>
        <p:spPr>
          <a:xfrm>
            <a:off x="2019732" y="893143"/>
            <a:ext cx="8153485" cy="1167752"/>
          </a:xfrm>
        </p:spPr>
        <p:txBody>
          <a:bodyPr>
            <a:noAutofit/>
          </a:bodyPr>
          <a:lstStyle/>
          <a:p>
            <a:r>
              <a:rPr lang="en-US" sz="9600" dirty="0">
                <a:solidFill>
                  <a:srgbClr val="7D2500"/>
                </a:solidFill>
              </a:rPr>
              <a:t>Welcome!</a:t>
            </a:r>
          </a:p>
        </p:txBody>
      </p:sp>
    </p:spTree>
    <p:extLst>
      <p:ext uri="{BB962C8B-B14F-4D97-AF65-F5344CB8AC3E}">
        <p14:creationId xmlns:p14="http://schemas.microsoft.com/office/powerpoint/2010/main" val="27307765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E27E4-9872-DC61-93C0-5D36463DBC4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DE422A-277A-289A-A4B5-FF0DD22E645D}"/>
              </a:ext>
            </a:extLst>
          </p:cNvPr>
          <p:cNvSpPr>
            <a:spLocks noGrp="1"/>
          </p:cNvSpPr>
          <p:nvPr>
            <p:ph idx="1"/>
          </p:nvPr>
        </p:nvSpPr>
        <p:spPr>
          <a:xfrm>
            <a:off x="738189" y="1524000"/>
            <a:ext cx="11281235" cy="4384439"/>
          </a:xfrm>
        </p:spPr>
        <p:txBody>
          <a:bodyPr vert="horz" lIns="91440" tIns="45720" rIns="91440" bIns="45720" rtlCol="0" anchor="t">
            <a:normAutofit/>
          </a:bodyPr>
          <a:lstStyle/>
          <a:p>
            <a:pPr indent="-347345"/>
            <a:r>
              <a:rPr lang="en-US" dirty="0"/>
              <a:t>Projects may be submitted for review in anticipation of Section 106 compliance</a:t>
            </a:r>
            <a:r>
              <a:rPr lang="en-US"/>
              <a:t>, "Due Diligence"</a:t>
            </a:r>
            <a:endParaRPr lang="en-US" dirty="0"/>
          </a:p>
          <a:p>
            <a:pPr indent="-347345">
              <a:buClr>
                <a:srgbClr val="434446"/>
              </a:buClr>
            </a:pPr>
            <a:r>
              <a:rPr lang="en-US"/>
              <a:t>Anyone can initiate</a:t>
            </a:r>
            <a:r>
              <a:rPr lang="en-US" dirty="0"/>
              <a:t> project review</a:t>
            </a:r>
            <a:r>
              <a:rPr lang="en-US"/>
              <a:t>, </a:t>
            </a:r>
            <a:r>
              <a:rPr lang="en-US">
                <a:ea typeface="+mn-lt"/>
                <a:cs typeface="+mn-lt"/>
              </a:rPr>
              <a:t>SOI-qualified individuals not required</a:t>
            </a:r>
            <a:endParaRPr lang="en-US" dirty="0">
              <a:ea typeface="+mn-lt"/>
              <a:cs typeface="+mn-lt"/>
            </a:endParaRPr>
          </a:p>
          <a:p>
            <a:pPr indent="-347345">
              <a:buClr>
                <a:srgbClr val="434446"/>
              </a:buClr>
            </a:pPr>
            <a:r>
              <a:rPr lang="en-US" dirty="0">
                <a:ea typeface="+mn-lt"/>
                <a:cs typeface="+mn-lt"/>
              </a:rPr>
              <a:t>Background research for archaeological sites is not required for initial project review initiation</a:t>
            </a:r>
          </a:p>
          <a:p>
            <a:pPr indent="-347345">
              <a:buClr>
                <a:srgbClr val="434446"/>
              </a:buClr>
            </a:pPr>
            <a:r>
              <a:rPr lang="en-US" dirty="0">
                <a:ea typeface="+mn-lt"/>
                <a:cs typeface="+mn-lt"/>
              </a:rPr>
              <a:t>SHPO and OSA screens the project area and determines if an historic structures survey and/or archaeological survey is required</a:t>
            </a:r>
          </a:p>
          <a:p>
            <a:pPr indent="-347345">
              <a:buClr>
                <a:srgbClr val="434446"/>
              </a:buClr>
            </a:pPr>
            <a:r>
              <a:rPr lang="en-US" dirty="0"/>
              <a:t>Assessment of Effects not required unless you're a Federal Agency</a:t>
            </a:r>
          </a:p>
          <a:p>
            <a:pPr indent="-347345">
              <a:buClr>
                <a:srgbClr val="434446"/>
              </a:buClr>
            </a:pPr>
            <a:r>
              <a:rPr lang="en-US" dirty="0"/>
              <a:t>State-funded projects are reviewed under G.S. 121-12(a) and only need to consider effects on already listed National Register of Historic Places historic properties.</a:t>
            </a:r>
          </a:p>
        </p:txBody>
      </p:sp>
      <p:sp>
        <p:nvSpPr>
          <p:cNvPr id="2" name="Title 1">
            <a:extLst>
              <a:ext uri="{FF2B5EF4-FFF2-40B4-BE49-F238E27FC236}">
                <a16:creationId xmlns:a16="http://schemas.microsoft.com/office/drawing/2014/main" id="{B8F24708-55EC-2FFF-9A9F-EE01A9886F7D}"/>
              </a:ext>
            </a:extLst>
          </p:cNvPr>
          <p:cNvSpPr>
            <a:spLocks noGrp="1"/>
          </p:cNvSpPr>
          <p:nvPr>
            <p:ph type="title"/>
          </p:nvPr>
        </p:nvSpPr>
        <p:spPr/>
        <p:txBody>
          <a:bodyPr/>
          <a:lstStyle/>
          <a:p>
            <a:pPr algn="ctr"/>
            <a:r>
              <a:rPr lang="en-US"/>
              <a:t>How is ER/Section 106 Different in NC</a:t>
            </a:r>
          </a:p>
        </p:txBody>
      </p:sp>
      <p:sp>
        <p:nvSpPr>
          <p:cNvPr id="4" name="Slide Number Placeholder 3">
            <a:extLst>
              <a:ext uri="{FF2B5EF4-FFF2-40B4-BE49-F238E27FC236}">
                <a16:creationId xmlns:a16="http://schemas.microsoft.com/office/drawing/2014/main" id="{C4655522-475C-B3B8-C507-16502D2BAF37}"/>
              </a:ext>
            </a:extLst>
          </p:cNvPr>
          <p:cNvSpPr>
            <a:spLocks noGrp="1"/>
          </p:cNvSpPr>
          <p:nvPr>
            <p:ph type="sldNum" sz="quarter" idx="12"/>
          </p:nvPr>
        </p:nvSpPr>
        <p:spPr/>
        <p:txBody>
          <a:bodyPr/>
          <a:lstStyle/>
          <a:p>
            <a:fld id="{330EA680-D336-4FF7-8B7A-9848BB0A1C32}" type="slidenum">
              <a:rPr lang="en-US" smtClean="0"/>
              <a:t>20</a:t>
            </a:fld>
            <a:endParaRPr lang="en-US"/>
          </a:p>
        </p:txBody>
      </p:sp>
    </p:spTree>
    <p:extLst>
      <p:ext uri="{BB962C8B-B14F-4D97-AF65-F5344CB8AC3E}">
        <p14:creationId xmlns:p14="http://schemas.microsoft.com/office/powerpoint/2010/main" val="2489369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77BD2D-008E-D08A-B9E2-373211891D0C}"/>
              </a:ext>
            </a:extLst>
          </p:cNvPr>
          <p:cNvSpPr>
            <a:spLocks noGrp="1"/>
          </p:cNvSpPr>
          <p:nvPr>
            <p:ph idx="1"/>
          </p:nvPr>
        </p:nvSpPr>
        <p:spPr>
          <a:xfrm>
            <a:off x="278570" y="1378857"/>
            <a:ext cx="11913056" cy="4106412"/>
          </a:xfrm>
        </p:spPr>
        <p:txBody>
          <a:bodyPr vert="horz" lIns="91440" tIns="45720" rIns="91440" bIns="45720" rtlCol="0" anchor="t">
            <a:normAutofit/>
          </a:bodyPr>
          <a:lstStyle/>
          <a:p>
            <a:pPr indent="-347345"/>
            <a:r>
              <a:rPr lang="en-US"/>
              <a:t>Check out the project review checklist! </a:t>
            </a:r>
            <a:r>
              <a:rPr lang="en-US">
                <a:ea typeface="+mn-lt"/>
                <a:cs typeface="+mn-lt"/>
              </a:rPr>
              <a:t>99% of your questions are answered there! </a:t>
            </a:r>
            <a:r>
              <a:rPr lang="en-US">
                <a:ea typeface="+mn-lt"/>
                <a:cs typeface="+mn-lt"/>
                <a:hlinkClick r:id="rId3"/>
              </a:rPr>
              <a:t>www.hpo.nc.gov</a:t>
            </a:r>
            <a:endParaRPr lang="en-US"/>
          </a:p>
          <a:p>
            <a:pPr indent="-347345"/>
            <a:r>
              <a:rPr lang="en-US"/>
              <a:t>Submit all projects to </a:t>
            </a:r>
            <a:r>
              <a:rPr lang="en-US">
                <a:hlinkClick r:id="rId4"/>
              </a:rPr>
              <a:t>environmental.review@dncr.nc.gov</a:t>
            </a:r>
            <a:r>
              <a:rPr lang="en-US"/>
              <a:t> </a:t>
            </a:r>
          </a:p>
          <a:p>
            <a:pPr lvl="1"/>
            <a:r>
              <a:rPr lang="en-US"/>
              <a:t>Submitting to reviewers, Renee Gledhill-Earley, Ramona Bartos, or Dr. Darin Waters        WILL CAUSE DELAYS!</a:t>
            </a:r>
          </a:p>
          <a:p>
            <a:pPr indent="-347345"/>
            <a:endParaRPr lang="en-US">
              <a:highlight>
                <a:srgbClr val="FFFF00"/>
              </a:highlight>
            </a:endParaRPr>
          </a:p>
        </p:txBody>
      </p:sp>
      <p:sp>
        <p:nvSpPr>
          <p:cNvPr id="2" name="Title 1">
            <a:extLst>
              <a:ext uri="{FF2B5EF4-FFF2-40B4-BE49-F238E27FC236}">
                <a16:creationId xmlns:a16="http://schemas.microsoft.com/office/drawing/2014/main" id="{123885CE-45D5-C8EB-3B70-75AA1CB5B9B3}"/>
              </a:ext>
            </a:extLst>
          </p:cNvPr>
          <p:cNvSpPr>
            <a:spLocks noGrp="1"/>
          </p:cNvSpPr>
          <p:nvPr>
            <p:ph type="title"/>
          </p:nvPr>
        </p:nvSpPr>
        <p:spPr/>
        <p:txBody>
          <a:bodyPr/>
          <a:lstStyle/>
          <a:p>
            <a:pPr algn="ctr"/>
            <a:r>
              <a:rPr lang="en-US"/>
              <a:t>Environmental Review Submissions and Processing</a:t>
            </a:r>
          </a:p>
        </p:txBody>
      </p:sp>
      <p:pic>
        <p:nvPicPr>
          <p:cNvPr id="4" name="Graphic 3" descr="Shooting star outline">
            <a:extLst>
              <a:ext uri="{FF2B5EF4-FFF2-40B4-BE49-F238E27FC236}">
                <a16:creationId xmlns:a16="http://schemas.microsoft.com/office/drawing/2014/main" id="{9D23C167-525A-807C-D501-CEDBC850FB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63144" y="2936924"/>
            <a:ext cx="491067" cy="442686"/>
          </a:xfrm>
          <a:prstGeom prst="rect">
            <a:avLst/>
          </a:prstGeom>
        </p:spPr>
      </p:pic>
      <p:pic>
        <p:nvPicPr>
          <p:cNvPr id="5" name="Graphic 4" descr="Shooting star outline">
            <a:extLst>
              <a:ext uri="{FF2B5EF4-FFF2-40B4-BE49-F238E27FC236}">
                <a16:creationId xmlns:a16="http://schemas.microsoft.com/office/drawing/2014/main" id="{5AE93BCD-B83A-358B-3554-77320403F5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68894" y="2593976"/>
            <a:ext cx="515258" cy="563639"/>
          </a:xfrm>
          <a:prstGeom prst="rect">
            <a:avLst/>
          </a:prstGeom>
        </p:spPr>
      </p:pic>
      <p:sp>
        <p:nvSpPr>
          <p:cNvPr id="6" name="Slide Number Placeholder 5">
            <a:extLst>
              <a:ext uri="{FF2B5EF4-FFF2-40B4-BE49-F238E27FC236}">
                <a16:creationId xmlns:a16="http://schemas.microsoft.com/office/drawing/2014/main" id="{D0F479D8-0C54-2A98-ADA0-0FBD44A04823}"/>
              </a:ext>
            </a:extLst>
          </p:cNvPr>
          <p:cNvSpPr>
            <a:spLocks noGrp="1"/>
          </p:cNvSpPr>
          <p:nvPr>
            <p:ph type="sldNum" sz="quarter" idx="12"/>
          </p:nvPr>
        </p:nvSpPr>
        <p:spPr/>
        <p:txBody>
          <a:bodyPr/>
          <a:lstStyle/>
          <a:p>
            <a:fld id="{330EA680-D336-4FF7-8B7A-9848BB0A1C32}" type="slidenum">
              <a:rPr lang="en-US" smtClean="0"/>
              <a:t>21</a:t>
            </a:fld>
            <a:endParaRPr lang="en-US"/>
          </a:p>
        </p:txBody>
      </p:sp>
      <p:pic>
        <p:nvPicPr>
          <p:cNvPr id="9" name="Picture 8">
            <a:extLst>
              <a:ext uri="{FF2B5EF4-FFF2-40B4-BE49-F238E27FC236}">
                <a16:creationId xmlns:a16="http://schemas.microsoft.com/office/drawing/2014/main" id="{67B34A53-78AE-BED2-1B81-613961054C4A}"/>
              </a:ext>
            </a:extLst>
          </p:cNvPr>
          <p:cNvPicPr>
            <a:picLocks noChangeAspect="1"/>
          </p:cNvPicPr>
          <p:nvPr/>
        </p:nvPicPr>
        <p:blipFill>
          <a:blip r:embed="rId7"/>
          <a:stretch>
            <a:fillRect/>
          </a:stretch>
        </p:blipFill>
        <p:spPr>
          <a:xfrm>
            <a:off x="4263081" y="3212940"/>
            <a:ext cx="7187514" cy="2965255"/>
          </a:xfrm>
          <a:prstGeom prst="rect">
            <a:avLst/>
          </a:prstGeom>
        </p:spPr>
      </p:pic>
    </p:spTree>
    <p:extLst>
      <p:ext uri="{BB962C8B-B14F-4D97-AF65-F5344CB8AC3E}">
        <p14:creationId xmlns:p14="http://schemas.microsoft.com/office/powerpoint/2010/main" val="568935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FB8780-8203-81F0-C248-CD5B4168789F}"/>
              </a:ext>
            </a:extLst>
          </p:cNvPr>
          <p:cNvSpPr>
            <a:spLocks noGrp="1"/>
          </p:cNvSpPr>
          <p:nvPr>
            <p:ph idx="1"/>
          </p:nvPr>
        </p:nvSpPr>
        <p:spPr/>
        <p:txBody>
          <a:bodyPr vert="horz" lIns="91440" tIns="45720" rIns="91440" bIns="45720" rtlCol="0" anchor="t">
            <a:normAutofit/>
          </a:bodyPr>
          <a:lstStyle/>
          <a:p>
            <a:pPr indent="-347345"/>
            <a:r>
              <a:rPr lang="en-US"/>
              <a:t>Poor maps/maps missing on original submissions </a:t>
            </a:r>
          </a:p>
          <a:p>
            <a:pPr lvl="1">
              <a:lnSpc>
                <a:spcPts val="2600"/>
              </a:lnSpc>
              <a:buClr>
                <a:srgbClr val="434446"/>
              </a:buClr>
            </a:pPr>
            <a:r>
              <a:rPr lang="en-US"/>
              <a:t>Maps showing the APE in conjunction with parcel data preferred</a:t>
            </a:r>
          </a:p>
          <a:p>
            <a:pPr indent="-347345"/>
            <a:r>
              <a:rPr lang="en-US"/>
              <a:t>Not providing the acreage of the Area of Potential Effects (APE)</a:t>
            </a:r>
          </a:p>
          <a:p>
            <a:pPr indent="-347345"/>
            <a:r>
              <a:rPr lang="en-US"/>
              <a:t>Not providing the applicant contact information (Name, company, email)</a:t>
            </a:r>
          </a:p>
          <a:p>
            <a:pPr indent="-347345"/>
            <a:r>
              <a:rPr lang="en-US"/>
              <a:t>Listing potential funding/permitting or if it is due diligence.</a:t>
            </a:r>
          </a:p>
          <a:p>
            <a:pPr indent="-347345"/>
            <a:r>
              <a:rPr lang="en-US"/>
              <a:t>Missing deliverables for Historic Structure Survey Reports (HSSRs) and Archaeological Survey Reports</a:t>
            </a:r>
          </a:p>
          <a:p>
            <a:pPr lvl="1">
              <a:lnSpc>
                <a:spcPts val="2600"/>
              </a:lnSpc>
              <a:buClr>
                <a:srgbClr val="434446"/>
              </a:buClr>
            </a:pPr>
            <a:r>
              <a:rPr lang="en-US"/>
              <a:t>Specifics covered in Session 3</a:t>
            </a:r>
          </a:p>
        </p:txBody>
      </p:sp>
      <p:sp>
        <p:nvSpPr>
          <p:cNvPr id="2" name="Title 1">
            <a:extLst>
              <a:ext uri="{FF2B5EF4-FFF2-40B4-BE49-F238E27FC236}">
                <a16:creationId xmlns:a16="http://schemas.microsoft.com/office/drawing/2014/main" id="{06A61D29-97B6-F9AB-C172-F0C9DF36E571}"/>
              </a:ext>
            </a:extLst>
          </p:cNvPr>
          <p:cNvSpPr>
            <a:spLocks noGrp="1"/>
          </p:cNvSpPr>
          <p:nvPr>
            <p:ph type="title"/>
          </p:nvPr>
        </p:nvSpPr>
        <p:spPr/>
        <p:txBody>
          <a:bodyPr/>
          <a:lstStyle/>
          <a:p>
            <a:pPr algn="ctr"/>
            <a:r>
              <a:rPr lang="en-US" dirty="0"/>
              <a:t>Reasons why submissions are rejected before review begins</a:t>
            </a:r>
          </a:p>
        </p:txBody>
      </p:sp>
      <p:sp>
        <p:nvSpPr>
          <p:cNvPr id="4" name="Slide Number Placeholder 3">
            <a:extLst>
              <a:ext uri="{FF2B5EF4-FFF2-40B4-BE49-F238E27FC236}">
                <a16:creationId xmlns:a16="http://schemas.microsoft.com/office/drawing/2014/main" id="{CE2C74B6-7639-0C1B-3D80-2C9DECF31D94}"/>
              </a:ext>
            </a:extLst>
          </p:cNvPr>
          <p:cNvSpPr>
            <a:spLocks noGrp="1"/>
          </p:cNvSpPr>
          <p:nvPr>
            <p:ph type="sldNum" sz="quarter" idx="12"/>
          </p:nvPr>
        </p:nvSpPr>
        <p:spPr/>
        <p:txBody>
          <a:bodyPr/>
          <a:lstStyle/>
          <a:p>
            <a:fld id="{330EA680-D336-4FF7-8B7A-9848BB0A1C32}" type="slidenum">
              <a:rPr lang="en-US" smtClean="0"/>
              <a:t>22</a:t>
            </a:fld>
            <a:endParaRPr lang="en-US"/>
          </a:p>
        </p:txBody>
      </p:sp>
    </p:spTree>
    <p:extLst>
      <p:ext uri="{BB962C8B-B14F-4D97-AF65-F5344CB8AC3E}">
        <p14:creationId xmlns:p14="http://schemas.microsoft.com/office/powerpoint/2010/main" val="3699219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2F02C65-C448-3277-0FD4-D6BF5BEDEC2D}"/>
              </a:ext>
            </a:extLst>
          </p:cNvPr>
          <p:cNvSpPr>
            <a:spLocks noGrp="1"/>
          </p:cNvSpPr>
          <p:nvPr>
            <p:ph idx="1"/>
          </p:nvPr>
        </p:nvSpPr>
        <p:spPr/>
        <p:txBody>
          <a:bodyPr vert="horz" lIns="91440" tIns="45720" rIns="91440" bIns="45720" rtlCol="0" anchor="t">
            <a:normAutofit/>
          </a:bodyPr>
          <a:lstStyle/>
          <a:p>
            <a:pPr marL="285750" indent="-285750"/>
            <a:r>
              <a:rPr lang="en-US">
                <a:latin typeface="Franklin Gothic Book"/>
                <a:cs typeface="Times New Roman"/>
              </a:rPr>
              <a:t>What does the</a:t>
            </a:r>
            <a:r>
              <a:rPr lang="en-US" dirty="0">
                <a:latin typeface="Franklin Gothic Book"/>
                <a:cs typeface="Times New Roman"/>
              </a:rPr>
              <a:t> no comment letter language</a:t>
            </a:r>
            <a:r>
              <a:rPr lang="en-US">
                <a:latin typeface="Franklin Gothic Book"/>
                <a:cs typeface="Times New Roman"/>
              </a:rPr>
              <a:t> mean?</a:t>
            </a:r>
            <a:endParaRPr lang="en-US"/>
          </a:p>
          <a:p>
            <a:pPr marL="0" indent="0">
              <a:buClr>
                <a:srgbClr val="434446"/>
              </a:buClr>
              <a:buNone/>
            </a:pPr>
            <a:r>
              <a:rPr lang="en-US" b="1">
                <a:latin typeface="Franklin Gothic Book"/>
                <a:cs typeface="Times New Roman"/>
              </a:rPr>
              <a:t>"</a:t>
            </a:r>
            <a:r>
              <a:rPr lang="en-US" b="1" dirty="0">
                <a:latin typeface="Franklin Gothic Book"/>
                <a:cs typeface="Times New Roman"/>
              </a:rPr>
              <a:t>We have conducted a review of the project and are aware of no historic resources which would be affected by the project. Therefore, we have no comment on the project as proposed."</a:t>
            </a:r>
            <a:r>
              <a:rPr lang="en-US" dirty="0">
                <a:latin typeface="Franklin Gothic Book"/>
                <a:cs typeface="Times New Roman"/>
              </a:rPr>
              <a:t> </a:t>
            </a:r>
            <a:endParaRPr lang="en-US"/>
          </a:p>
          <a:p>
            <a:pPr lvl="1">
              <a:buClr>
                <a:srgbClr val="434446"/>
              </a:buClr>
            </a:pPr>
            <a:r>
              <a:rPr lang="en-US" sz="2200">
                <a:latin typeface="Franklin Gothic Book"/>
                <a:cs typeface="Times New Roman"/>
              </a:rPr>
              <a:t>Accounts for architectural and archaeological resources (SHPO + OSA comments)</a:t>
            </a:r>
            <a:endParaRPr lang="en-US" sz="2200">
              <a:cs typeface="Times New Roman"/>
            </a:endParaRPr>
          </a:p>
          <a:p>
            <a:pPr lvl="1">
              <a:buClr>
                <a:srgbClr val="434446"/>
              </a:buClr>
            </a:pPr>
            <a:r>
              <a:rPr lang="en-US" sz="2200">
                <a:latin typeface="Franklin Gothic Book"/>
                <a:cs typeface="Times New Roman"/>
              </a:rPr>
              <a:t>No further work</a:t>
            </a:r>
          </a:p>
          <a:p>
            <a:pPr lvl="1">
              <a:buClr>
                <a:srgbClr val="434446"/>
              </a:buClr>
            </a:pPr>
            <a:r>
              <a:rPr lang="en-US" sz="2200">
                <a:latin typeface="Franklin Gothic Book"/>
                <a:cs typeface="Times New Roman"/>
              </a:rPr>
              <a:t>If a historic property or recorded property is within the APE or adjacent, the project will have No Effect on them</a:t>
            </a:r>
          </a:p>
          <a:p>
            <a:pPr indent="-347345">
              <a:lnSpc>
                <a:spcPct val="100000"/>
              </a:lnSpc>
              <a:buClr>
                <a:srgbClr val="434446"/>
              </a:buClr>
            </a:pPr>
            <a:r>
              <a:rPr lang="en-US">
                <a:latin typeface="Franklin Gothic Book"/>
                <a:cs typeface="Times New Roman"/>
              </a:rPr>
              <a:t>Request for Information (RFI), survey requests, evaluations, No Adverse Effect, Adverse Effect will not use the “No Comment” language above.</a:t>
            </a:r>
          </a:p>
          <a:p>
            <a:pPr marL="171450" indent="-171450">
              <a:buClr>
                <a:srgbClr val="434446"/>
              </a:buClr>
              <a:buFont typeface="Arial" charset="2"/>
              <a:buChar char="•"/>
            </a:pPr>
            <a:endParaRPr lang="en-US" sz="1800" dirty="0">
              <a:latin typeface="Franklin Gothic Book"/>
              <a:cs typeface="Times New Roman"/>
            </a:endParaRPr>
          </a:p>
        </p:txBody>
      </p:sp>
      <p:sp>
        <p:nvSpPr>
          <p:cNvPr id="3" name="Title 2">
            <a:extLst>
              <a:ext uri="{FF2B5EF4-FFF2-40B4-BE49-F238E27FC236}">
                <a16:creationId xmlns:a16="http://schemas.microsoft.com/office/drawing/2014/main" id="{7B3F7D1A-62EA-1789-AC3C-1A5255B4CB07}"/>
              </a:ext>
            </a:extLst>
          </p:cNvPr>
          <p:cNvSpPr>
            <a:spLocks noGrp="1"/>
          </p:cNvSpPr>
          <p:nvPr>
            <p:ph type="title"/>
          </p:nvPr>
        </p:nvSpPr>
        <p:spPr/>
        <p:txBody>
          <a:bodyPr/>
          <a:lstStyle/>
          <a:p>
            <a:pPr algn="ctr"/>
            <a:r>
              <a:rPr lang="en-US"/>
              <a:t>How to Interpret SHPO Letters </a:t>
            </a:r>
          </a:p>
        </p:txBody>
      </p:sp>
      <p:sp>
        <p:nvSpPr>
          <p:cNvPr id="4" name="Slide Number Placeholder 3">
            <a:extLst>
              <a:ext uri="{FF2B5EF4-FFF2-40B4-BE49-F238E27FC236}">
                <a16:creationId xmlns:a16="http://schemas.microsoft.com/office/drawing/2014/main" id="{5622A1FB-B1BA-CD1C-F331-B145A8D91959}"/>
              </a:ext>
            </a:extLst>
          </p:cNvPr>
          <p:cNvSpPr>
            <a:spLocks noGrp="1"/>
          </p:cNvSpPr>
          <p:nvPr>
            <p:ph type="sldNum" sz="quarter" idx="12"/>
          </p:nvPr>
        </p:nvSpPr>
        <p:spPr/>
        <p:txBody>
          <a:bodyPr/>
          <a:lstStyle/>
          <a:p>
            <a:fld id="{330EA680-D336-4FF7-8B7A-9848BB0A1C32}" type="slidenum">
              <a:rPr lang="en-US" smtClean="0"/>
              <a:t>23</a:t>
            </a:fld>
            <a:endParaRPr lang="en-US"/>
          </a:p>
        </p:txBody>
      </p:sp>
    </p:spTree>
    <p:extLst>
      <p:ext uri="{BB962C8B-B14F-4D97-AF65-F5344CB8AC3E}">
        <p14:creationId xmlns:p14="http://schemas.microsoft.com/office/powerpoint/2010/main" val="1272219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4F056-E63A-A4C7-CC9C-0BC5D8C59B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5B3CE8-EE1B-0E16-8619-DB4F059C25A9}"/>
              </a:ext>
            </a:extLst>
          </p:cNvPr>
          <p:cNvSpPr>
            <a:spLocks noGrp="1"/>
          </p:cNvSpPr>
          <p:nvPr>
            <p:ph type="title"/>
          </p:nvPr>
        </p:nvSpPr>
        <p:spPr>
          <a:xfrm>
            <a:off x="738189" y="3057327"/>
            <a:ext cx="10715627" cy="743347"/>
          </a:xfrm>
        </p:spPr>
        <p:txBody>
          <a:bodyPr>
            <a:noAutofit/>
          </a:bodyPr>
          <a:lstStyle/>
          <a:p>
            <a:r>
              <a:rPr lang="en-US" sz="5400" dirty="0"/>
              <a:t>Section 106 Odds and Ends</a:t>
            </a:r>
            <a:endParaRPr lang="en-US" dirty="0"/>
          </a:p>
        </p:txBody>
      </p:sp>
      <p:sp>
        <p:nvSpPr>
          <p:cNvPr id="3" name="Text Placeholder 2">
            <a:extLst>
              <a:ext uri="{FF2B5EF4-FFF2-40B4-BE49-F238E27FC236}">
                <a16:creationId xmlns:a16="http://schemas.microsoft.com/office/drawing/2014/main" id="{FE3F69EB-C2BF-CB82-03AE-08904EAEC439}"/>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240592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FD73D5-76C5-D364-801F-DA88FC4DB981}"/>
              </a:ext>
            </a:extLst>
          </p:cNvPr>
          <p:cNvSpPr>
            <a:spLocks noGrp="1"/>
          </p:cNvSpPr>
          <p:nvPr>
            <p:ph idx="1"/>
          </p:nvPr>
        </p:nvSpPr>
        <p:spPr>
          <a:xfrm>
            <a:off x="738189" y="1394604"/>
            <a:ext cx="10715627" cy="1294105"/>
          </a:xfrm>
        </p:spPr>
        <p:txBody>
          <a:bodyPr vert="horz" lIns="91440" tIns="45720" rIns="91440" bIns="45720" rtlCol="0" anchor="t">
            <a:noAutofit/>
          </a:bodyPr>
          <a:lstStyle/>
          <a:p>
            <a:pPr marL="0" indent="0" algn="ctr">
              <a:buClr>
                <a:srgbClr val="434446"/>
              </a:buClr>
              <a:buNone/>
            </a:pPr>
            <a:r>
              <a:rPr lang="en-US" sz="2800" b="1"/>
              <a:t>Two forms for cell tower submission </a:t>
            </a:r>
          </a:p>
          <a:p>
            <a:pPr marL="0" indent="0" algn="ctr">
              <a:buNone/>
            </a:pPr>
            <a:r>
              <a:rPr lang="en-US" sz="2800" b="1"/>
              <a:t>Updated this week!</a:t>
            </a:r>
          </a:p>
          <a:p>
            <a:pPr marL="457200" lvl="1" indent="0">
              <a:buClr>
                <a:srgbClr val="434446"/>
              </a:buClr>
              <a:buNone/>
            </a:pPr>
            <a:endParaRPr lang="en-US"/>
          </a:p>
          <a:p>
            <a:pPr indent="-347345">
              <a:buClr>
                <a:srgbClr val="434446"/>
              </a:buClr>
            </a:pPr>
            <a:endParaRPr lang="en-US"/>
          </a:p>
        </p:txBody>
      </p:sp>
      <p:sp>
        <p:nvSpPr>
          <p:cNvPr id="3" name="Title 2">
            <a:extLst>
              <a:ext uri="{FF2B5EF4-FFF2-40B4-BE49-F238E27FC236}">
                <a16:creationId xmlns:a16="http://schemas.microsoft.com/office/drawing/2014/main" id="{FA56DF93-3B1A-F011-FE60-A8A46AD61EC2}"/>
              </a:ext>
            </a:extLst>
          </p:cNvPr>
          <p:cNvSpPr>
            <a:spLocks noGrp="1"/>
          </p:cNvSpPr>
          <p:nvPr>
            <p:ph type="title"/>
          </p:nvPr>
        </p:nvSpPr>
        <p:spPr>
          <a:xfrm>
            <a:off x="738189" y="208025"/>
            <a:ext cx="10715627" cy="743347"/>
          </a:xfrm>
        </p:spPr>
        <p:txBody>
          <a:bodyPr/>
          <a:lstStyle/>
          <a:p>
            <a:pPr algn="ctr"/>
            <a:r>
              <a:rPr lang="en-US"/>
              <a:t>FCC Submissions</a:t>
            </a:r>
          </a:p>
        </p:txBody>
      </p:sp>
      <p:sp>
        <p:nvSpPr>
          <p:cNvPr id="4" name="Slide Number Placeholder 3">
            <a:extLst>
              <a:ext uri="{FF2B5EF4-FFF2-40B4-BE49-F238E27FC236}">
                <a16:creationId xmlns:a16="http://schemas.microsoft.com/office/drawing/2014/main" id="{A881B552-7BFA-B80D-DA98-EBBDD1DD1C00}"/>
              </a:ext>
            </a:extLst>
          </p:cNvPr>
          <p:cNvSpPr>
            <a:spLocks noGrp="1"/>
          </p:cNvSpPr>
          <p:nvPr>
            <p:ph type="sldNum" sz="quarter" idx="12"/>
          </p:nvPr>
        </p:nvSpPr>
        <p:spPr/>
        <p:txBody>
          <a:bodyPr/>
          <a:lstStyle/>
          <a:p>
            <a:fld id="{330EA680-D336-4FF7-8B7A-9848BB0A1C32}" type="slidenum">
              <a:rPr lang="en-US" smtClean="0"/>
              <a:t>25</a:t>
            </a:fld>
            <a:endParaRPr lang="en-US"/>
          </a:p>
        </p:txBody>
      </p:sp>
      <p:sp>
        <p:nvSpPr>
          <p:cNvPr id="5" name="TextBox 4">
            <a:extLst>
              <a:ext uri="{FF2B5EF4-FFF2-40B4-BE49-F238E27FC236}">
                <a16:creationId xmlns:a16="http://schemas.microsoft.com/office/drawing/2014/main" id="{2F3FF613-EDD2-0DA8-A861-45504322F2F5}"/>
              </a:ext>
            </a:extLst>
          </p:cNvPr>
          <p:cNvSpPr txBox="1"/>
          <p:nvPr/>
        </p:nvSpPr>
        <p:spPr>
          <a:xfrm>
            <a:off x="-12940" y="2612366"/>
            <a:ext cx="7167113" cy="33547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a:solidFill>
                  <a:schemeClr val="accent2"/>
                </a:solidFill>
              </a:rPr>
              <a:t>Communications Tower Information Form</a:t>
            </a:r>
          </a:p>
          <a:p>
            <a:pPr algn="ctr"/>
            <a:endParaRPr lang="en-US" sz="3000">
              <a:solidFill>
                <a:schemeClr val="accent2"/>
              </a:solidFill>
            </a:endParaRPr>
          </a:p>
          <a:p>
            <a:pPr marL="457200" indent="-457200">
              <a:buFont typeface="Arial"/>
              <a:buChar char="•"/>
            </a:pPr>
            <a:r>
              <a:rPr lang="en-US" sz="2000">
                <a:solidFill>
                  <a:schemeClr val="accent2"/>
                </a:solidFill>
              </a:rPr>
              <a:t>New cell towers, co-locations, and single small-cell poles </a:t>
            </a:r>
          </a:p>
          <a:p>
            <a:pPr marL="457200" indent="-457200">
              <a:buFont typeface="Arial"/>
              <a:buChar char="•"/>
            </a:pPr>
            <a:r>
              <a:rPr lang="en-US" sz="2000" dirty="0">
                <a:solidFill>
                  <a:schemeClr val="accent2"/>
                </a:solidFill>
                <a:ea typeface="+mn-lt"/>
                <a:cs typeface="+mn-lt"/>
              </a:rPr>
              <a:t>FCC 620/621 form is not required</a:t>
            </a:r>
          </a:p>
          <a:p>
            <a:pPr marL="457200" indent="-457200">
              <a:buFont typeface="Arial"/>
              <a:buChar char="•"/>
            </a:pPr>
            <a:r>
              <a:rPr lang="en-US" sz="2000">
                <a:solidFill>
                  <a:schemeClr val="accent2"/>
                </a:solidFill>
              </a:rPr>
              <a:t>Do not need to identify archaeological sites on the form</a:t>
            </a:r>
            <a:endParaRPr lang="en-US" dirty="0">
              <a:solidFill>
                <a:schemeClr val="accent2"/>
              </a:solidFill>
            </a:endParaRPr>
          </a:p>
          <a:p>
            <a:pPr marL="457200" indent="-457200">
              <a:buFont typeface="Arial"/>
              <a:buChar char="•"/>
            </a:pPr>
            <a:r>
              <a:rPr lang="en-US" sz="2000">
                <a:solidFill>
                  <a:schemeClr val="accent2"/>
                </a:solidFill>
              </a:rPr>
              <a:t>No archaeological surveys needed unless requested by OSA</a:t>
            </a:r>
          </a:p>
          <a:p>
            <a:pPr marL="914400" lvl="1" indent="-457200">
              <a:buFont typeface="Arial"/>
              <a:buChar char="•"/>
            </a:pPr>
            <a:r>
              <a:rPr lang="en-US" sz="2000">
                <a:solidFill>
                  <a:schemeClr val="accent2"/>
                </a:solidFill>
              </a:rPr>
              <a:t>All archaeological surveys need to be submitted through OSA ShareFile</a:t>
            </a:r>
          </a:p>
          <a:p>
            <a:pPr marL="914400" lvl="1" indent="-457200">
              <a:buFont typeface="Arial"/>
              <a:buChar char="•"/>
            </a:pPr>
            <a:endParaRPr lang="en-US" sz="3200"/>
          </a:p>
        </p:txBody>
      </p:sp>
      <p:sp>
        <p:nvSpPr>
          <p:cNvPr id="6" name="TextBox 5">
            <a:extLst>
              <a:ext uri="{FF2B5EF4-FFF2-40B4-BE49-F238E27FC236}">
                <a16:creationId xmlns:a16="http://schemas.microsoft.com/office/drawing/2014/main" id="{0060DD84-B5E0-4AFF-D1A0-CA0989FF2FFF}"/>
              </a:ext>
            </a:extLst>
          </p:cNvPr>
          <p:cNvSpPr txBox="1"/>
          <p:nvPr/>
        </p:nvSpPr>
        <p:spPr>
          <a:xfrm>
            <a:off x="7430219" y="2612366"/>
            <a:ext cx="4613694"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a:solidFill>
                  <a:schemeClr val="accent2"/>
                </a:solidFill>
              </a:rPr>
              <a:t>Small-Cell Batch Form</a:t>
            </a:r>
          </a:p>
          <a:p>
            <a:pPr algn="ctr"/>
            <a:endParaRPr lang="en-US" sz="3000">
              <a:solidFill>
                <a:schemeClr val="accent2"/>
              </a:solidFill>
            </a:endParaRPr>
          </a:p>
          <a:p>
            <a:pPr marL="171450" indent="-171450">
              <a:buFont typeface="Arial"/>
              <a:buChar char="•"/>
            </a:pPr>
            <a:r>
              <a:rPr lang="en-US" sz="2000">
                <a:solidFill>
                  <a:schemeClr val="accent2"/>
                </a:solidFill>
              </a:rPr>
              <a:t>Small-cell poles under 50' in height</a:t>
            </a:r>
          </a:p>
          <a:p>
            <a:pPr marL="171450" indent="-171450">
              <a:buFont typeface="Arial"/>
              <a:buChar char="•"/>
            </a:pPr>
            <a:r>
              <a:rPr lang="en-US" sz="2000">
                <a:solidFill>
                  <a:schemeClr val="accent2"/>
                </a:solidFill>
              </a:rPr>
              <a:t>Poles within 1 square mile </a:t>
            </a:r>
          </a:p>
          <a:p>
            <a:pPr marL="628650" lvl="1" indent="-171450">
              <a:buFont typeface="Arial"/>
              <a:buChar char="•"/>
            </a:pPr>
            <a:r>
              <a:rPr lang="en-US" sz="2000">
                <a:solidFill>
                  <a:schemeClr val="accent2"/>
                </a:solidFill>
              </a:rPr>
              <a:t>Can exceed distance if requested before submission</a:t>
            </a:r>
          </a:p>
        </p:txBody>
      </p:sp>
      <p:pic>
        <p:nvPicPr>
          <p:cNvPr id="7" name="Graphic 6" descr="Arrow Right with solid fill">
            <a:extLst>
              <a:ext uri="{FF2B5EF4-FFF2-40B4-BE49-F238E27FC236}">
                <a16:creationId xmlns:a16="http://schemas.microsoft.com/office/drawing/2014/main" id="{ABA140C0-C774-421E-E1DA-7ECF5B4B12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000000">
            <a:off x="8628348" y="1905283"/>
            <a:ext cx="914400" cy="914400"/>
          </a:xfrm>
          <a:prstGeom prst="rect">
            <a:avLst/>
          </a:prstGeom>
        </p:spPr>
      </p:pic>
      <p:pic>
        <p:nvPicPr>
          <p:cNvPr id="8" name="Graphic 7" descr="Arrow Right with solid fill">
            <a:extLst>
              <a:ext uri="{FF2B5EF4-FFF2-40B4-BE49-F238E27FC236}">
                <a16:creationId xmlns:a16="http://schemas.microsoft.com/office/drawing/2014/main" id="{FCCB8031-A69F-B4B9-AF1C-A4DC368344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7920000">
            <a:off x="2590092" y="1905282"/>
            <a:ext cx="914400" cy="914400"/>
          </a:xfrm>
          <a:prstGeom prst="rect">
            <a:avLst/>
          </a:prstGeom>
        </p:spPr>
      </p:pic>
      <p:sp>
        <p:nvSpPr>
          <p:cNvPr id="9" name="Star: 5 Points 8">
            <a:extLst>
              <a:ext uri="{FF2B5EF4-FFF2-40B4-BE49-F238E27FC236}">
                <a16:creationId xmlns:a16="http://schemas.microsoft.com/office/drawing/2014/main" id="{D4121D21-DAF9-9D1B-CFFF-B52A56E1664E}"/>
              </a:ext>
            </a:extLst>
          </p:cNvPr>
          <p:cNvSpPr/>
          <p:nvPr/>
        </p:nvSpPr>
        <p:spPr>
          <a:xfrm>
            <a:off x="7699948" y="1797571"/>
            <a:ext cx="589614" cy="577122"/>
          </a:xfrm>
          <a:prstGeom prst="star5">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Star: 5 Points 9">
            <a:extLst>
              <a:ext uri="{FF2B5EF4-FFF2-40B4-BE49-F238E27FC236}">
                <a16:creationId xmlns:a16="http://schemas.microsoft.com/office/drawing/2014/main" id="{DA908268-29C2-C740-F2A7-CA8B95EF226A}"/>
              </a:ext>
            </a:extLst>
          </p:cNvPr>
          <p:cNvSpPr/>
          <p:nvPr/>
        </p:nvSpPr>
        <p:spPr>
          <a:xfrm>
            <a:off x="3914930" y="1797569"/>
            <a:ext cx="552138" cy="552139"/>
          </a:xfrm>
          <a:prstGeom prst="star5">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99CBF5AA-72A0-8679-4802-1F2D051A4641}"/>
              </a:ext>
            </a:extLst>
          </p:cNvPr>
          <p:cNvSpPr txBox="1"/>
          <p:nvPr/>
        </p:nvSpPr>
        <p:spPr>
          <a:xfrm>
            <a:off x="3909935" y="5533868"/>
            <a:ext cx="754504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t>Forms Link: </a:t>
            </a:r>
            <a:r>
              <a:rPr lang="en-US" sz="1600" dirty="0">
                <a:latin typeface="Calibri"/>
                <a:ea typeface="Calibri"/>
                <a:cs typeface="Calibri"/>
              </a:rPr>
              <a:t>https://www.hpo.nc.gov/environmental-review/environmental-review-project-submittal/forms-guidance-and-toolkits</a:t>
            </a:r>
          </a:p>
        </p:txBody>
      </p:sp>
    </p:spTree>
    <p:extLst>
      <p:ext uri="{BB962C8B-B14F-4D97-AF65-F5344CB8AC3E}">
        <p14:creationId xmlns:p14="http://schemas.microsoft.com/office/powerpoint/2010/main" val="416052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10000" fill="hold"/>
                                        <p:tgtEl>
                                          <p:spTgt spid="10"/>
                                        </p:tgtEl>
                                        <p:attrNameLst>
                                          <p:attrName>r</p:attrName>
                                        </p:attrNameLst>
                                      </p:cBhvr>
                                    </p:animRot>
                                  </p:childTnLst>
                                </p:cTn>
                              </p:par>
                              <p:par>
                                <p:cTn id="7" presetID="8" presetClass="emph" presetSubtype="0" fill="hold" grpId="0" nodeType="withEffect">
                                  <p:stCondLst>
                                    <p:cond delay="0"/>
                                  </p:stCondLst>
                                  <p:childTnLst>
                                    <p:animRot by="21600000">
                                      <p:cBhvr>
                                        <p:cTn id="8" dur="10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522B71-6174-D455-9476-552D3B14F6B1}"/>
              </a:ext>
            </a:extLst>
          </p:cNvPr>
          <p:cNvSpPr>
            <a:spLocks noGrp="1"/>
          </p:cNvSpPr>
          <p:nvPr>
            <p:ph idx="1"/>
          </p:nvPr>
        </p:nvSpPr>
        <p:spPr/>
        <p:txBody>
          <a:bodyPr vert="horz" lIns="91440" tIns="45720" rIns="91440" bIns="45720" rtlCol="0" anchor="t">
            <a:normAutofit/>
          </a:bodyPr>
          <a:lstStyle/>
          <a:p>
            <a:pPr marL="0" indent="0">
              <a:buClr>
                <a:srgbClr val="595B5D">
                  <a:lumMod val="75000"/>
                </a:srgbClr>
              </a:buClr>
              <a:buNone/>
            </a:pPr>
            <a:r>
              <a:rPr lang="en-US" dirty="0"/>
              <a:t>Per Advisory Council on Historic Preservation comments, </a:t>
            </a:r>
            <a:r>
              <a:rPr lang="en-US" dirty="0">
                <a:ea typeface="+mn-lt"/>
                <a:cs typeface="+mn-lt"/>
              </a:rPr>
              <a:t>Federal Energy Regulatory Commission </a:t>
            </a:r>
            <a:r>
              <a:rPr lang="en-US"/>
              <a:t>(</a:t>
            </a:r>
            <a:r>
              <a:rPr lang="en-US" dirty="0"/>
              <a:t>FERC</a:t>
            </a:r>
            <a:r>
              <a:rPr lang="en-US"/>
              <a:t>)</a:t>
            </a:r>
            <a:r>
              <a:rPr lang="en-US" dirty="0"/>
              <a:t> Form 556 is not an undertaking. </a:t>
            </a:r>
          </a:p>
          <a:p>
            <a:pPr indent="-342900"/>
            <a:r>
              <a:rPr lang="en-US"/>
              <a:t>Solar farms typically fall under Qualifying small power production facilities (QF; </a:t>
            </a:r>
            <a:r>
              <a:rPr lang="en-US" u="sng" dirty="0"/>
              <a:t>&lt;</a:t>
            </a:r>
            <a:r>
              <a:rPr lang="en-US" dirty="0"/>
              <a:t> 80 MW), which uses for FERC Form 556 </a:t>
            </a:r>
          </a:p>
          <a:p>
            <a:pPr indent="-342900">
              <a:buClr>
                <a:srgbClr val="434446"/>
              </a:buClr>
            </a:pPr>
            <a:r>
              <a:rPr lang="en-US" dirty="0"/>
              <a:t>FERC Form 556 is self-certifying and </a:t>
            </a:r>
            <a:r>
              <a:rPr lang="en-US"/>
              <a:t>therefore </a:t>
            </a:r>
            <a:r>
              <a:rPr lang="en-US" dirty="0"/>
              <a:t>FERC </a:t>
            </a:r>
            <a:r>
              <a:rPr lang="en-US" b="1" u="sng" dirty="0"/>
              <a:t>does not take any discretionary action</a:t>
            </a:r>
            <a:endParaRPr lang="en-US" b="1" u="sng"/>
          </a:p>
          <a:p>
            <a:pPr indent="-342900">
              <a:buClr>
                <a:srgbClr val="434446"/>
              </a:buClr>
            </a:pPr>
            <a:r>
              <a:rPr lang="en-US" dirty="0">
                <a:ea typeface="+mn-lt"/>
                <a:cs typeface="+mn-lt"/>
              </a:rPr>
              <a:t>Projects that come through the SCH typically only identify FERC Form 556 and other state permits and therefore fall under State Review: G.S. 121-12(a).</a:t>
            </a:r>
          </a:p>
          <a:p>
            <a:pPr indent="-342900">
              <a:buClr>
                <a:srgbClr val="434446"/>
              </a:buClr>
            </a:pPr>
            <a:r>
              <a:rPr lang="en-US" dirty="0">
                <a:ea typeface="+mn-lt"/>
                <a:cs typeface="+mn-lt"/>
              </a:rPr>
              <a:t>The size of solar farms often require ACOE permit which then triggers Section 106 and the APE may be smaller than the overall solar farm footprint</a:t>
            </a:r>
          </a:p>
        </p:txBody>
      </p:sp>
      <p:sp>
        <p:nvSpPr>
          <p:cNvPr id="3" name="Title 2">
            <a:extLst>
              <a:ext uri="{FF2B5EF4-FFF2-40B4-BE49-F238E27FC236}">
                <a16:creationId xmlns:a16="http://schemas.microsoft.com/office/drawing/2014/main" id="{E3471D01-F116-8DA1-1BE5-30459CB90CC6}"/>
              </a:ext>
            </a:extLst>
          </p:cNvPr>
          <p:cNvSpPr>
            <a:spLocks noGrp="1"/>
          </p:cNvSpPr>
          <p:nvPr>
            <p:ph type="title"/>
          </p:nvPr>
        </p:nvSpPr>
        <p:spPr/>
        <p:txBody>
          <a:bodyPr/>
          <a:lstStyle/>
          <a:p>
            <a:pPr algn="ctr"/>
            <a:r>
              <a:rPr lang="en-US"/>
              <a:t>Solar Farms and FERC Form 556</a:t>
            </a:r>
          </a:p>
        </p:txBody>
      </p:sp>
      <p:sp>
        <p:nvSpPr>
          <p:cNvPr id="4" name="Slide Number Placeholder 3">
            <a:extLst>
              <a:ext uri="{FF2B5EF4-FFF2-40B4-BE49-F238E27FC236}">
                <a16:creationId xmlns:a16="http://schemas.microsoft.com/office/drawing/2014/main" id="{28BE5CCF-BB2F-F4C4-B951-C018DCDA785C}"/>
              </a:ext>
            </a:extLst>
          </p:cNvPr>
          <p:cNvSpPr>
            <a:spLocks noGrp="1"/>
          </p:cNvSpPr>
          <p:nvPr>
            <p:ph type="sldNum" sz="quarter" idx="12"/>
          </p:nvPr>
        </p:nvSpPr>
        <p:spPr/>
        <p:txBody>
          <a:bodyPr/>
          <a:lstStyle/>
          <a:p>
            <a:fld id="{330EA680-D336-4FF7-8B7A-9848BB0A1C32}" type="slidenum">
              <a:rPr lang="en-US" smtClean="0"/>
              <a:t>26</a:t>
            </a:fld>
            <a:endParaRPr lang="en-US"/>
          </a:p>
        </p:txBody>
      </p:sp>
    </p:spTree>
    <p:extLst>
      <p:ext uri="{BB962C8B-B14F-4D97-AF65-F5344CB8AC3E}">
        <p14:creationId xmlns:p14="http://schemas.microsoft.com/office/powerpoint/2010/main" val="1021215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982F6E-6B07-A087-8682-7E845A983885}"/>
              </a:ext>
            </a:extLst>
          </p:cNvPr>
          <p:cNvSpPr>
            <a:spLocks noGrp="1"/>
          </p:cNvSpPr>
          <p:nvPr>
            <p:ph type="sldNum" sz="quarter" idx="12"/>
          </p:nvPr>
        </p:nvSpPr>
        <p:spPr/>
        <p:txBody>
          <a:bodyPr/>
          <a:lstStyle/>
          <a:p>
            <a:fld id="{330EA680-D336-4FF7-8B7A-9848BB0A1C32}" type="slidenum">
              <a:rPr lang="en-US" smtClean="0"/>
              <a:t>27</a:t>
            </a:fld>
            <a:endParaRPr lang="en-US"/>
          </a:p>
        </p:txBody>
      </p:sp>
      <p:sp>
        <p:nvSpPr>
          <p:cNvPr id="5" name="Content Placeholder 4">
            <a:extLst>
              <a:ext uri="{FF2B5EF4-FFF2-40B4-BE49-F238E27FC236}">
                <a16:creationId xmlns:a16="http://schemas.microsoft.com/office/drawing/2014/main" id="{FDF45EC1-1D69-E5CE-054A-617C9DF6F4AB}"/>
              </a:ext>
            </a:extLst>
          </p:cNvPr>
          <p:cNvSpPr>
            <a:spLocks noGrp="1"/>
          </p:cNvSpPr>
          <p:nvPr>
            <p:ph sz="half" idx="2"/>
          </p:nvPr>
        </p:nvSpPr>
        <p:spPr>
          <a:xfrm>
            <a:off x="6587490" y="903828"/>
            <a:ext cx="5129793" cy="5227494"/>
          </a:xfrm>
        </p:spPr>
        <p:txBody>
          <a:bodyPr>
            <a:normAutofit fontScale="92500" lnSpcReduction="10000"/>
          </a:bodyPr>
          <a:lstStyle/>
          <a:p>
            <a:r>
              <a:rPr lang="en-US" dirty="0"/>
              <a:t>Project is within LHD or is individually landmarked and there are Historic Properties</a:t>
            </a:r>
          </a:p>
          <a:p>
            <a:pPr lvl="1"/>
            <a:r>
              <a:rPr lang="en-US" dirty="0"/>
              <a:t>SHPO will note in our letter that the designation exists, encourage the applicant to reach out for COA requirements and provide contact information for the local commission</a:t>
            </a:r>
          </a:p>
          <a:p>
            <a:pPr lvl="1"/>
            <a:r>
              <a:rPr lang="en-US" dirty="0"/>
              <a:t>Local commission POC will be copied on the letter</a:t>
            </a:r>
          </a:p>
          <a:p>
            <a:r>
              <a:rPr lang="en-US" dirty="0"/>
              <a:t>What if the locally designated property is not considered historic by the NC SHPO?</a:t>
            </a:r>
          </a:p>
          <a:p>
            <a:pPr lvl="1"/>
            <a:r>
              <a:rPr lang="en-US" dirty="0"/>
              <a:t>SHPO will determine that there are “No Historic Properties Affected” but will still provide the information above.</a:t>
            </a:r>
          </a:p>
          <a:p>
            <a:r>
              <a:rPr lang="en-US" dirty="0"/>
              <a:t>Minimizing or Resolving Adverse Effects</a:t>
            </a:r>
          </a:p>
          <a:p>
            <a:pPr lvl="1"/>
            <a:r>
              <a:rPr lang="en-US" dirty="0"/>
              <a:t>SHPO will often defer to the preferences of the local community and commission for strategies to minimize or resolve effects</a:t>
            </a:r>
          </a:p>
        </p:txBody>
      </p:sp>
      <p:sp>
        <p:nvSpPr>
          <p:cNvPr id="3" name="Title 2">
            <a:extLst>
              <a:ext uri="{FF2B5EF4-FFF2-40B4-BE49-F238E27FC236}">
                <a16:creationId xmlns:a16="http://schemas.microsoft.com/office/drawing/2014/main" id="{2B783B23-D177-6580-A494-B6EE15DC34C5}"/>
              </a:ext>
            </a:extLst>
          </p:cNvPr>
          <p:cNvSpPr>
            <a:spLocks noGrp="1"/>
          </p:cNvSpPr>
          <p:nvPr>
            <p:ph type="title"/>
          </p:nvPr>
        </p:nvSpPr>
        <p:spPr>
          <a:xfrm>
            <a:off x="6587490" y="160481"/>
            <a:ext cx="5117441" cy="743347"/>
          </a:xfrm>
        </p:spPr>
        <p:txBody>
          <a:bodyPr/>
          <a:lstStyle/>
          <a:p>
            <a:r>
              <a:rPr lang="en-US" dirty="0"/>
              <a:t>Working with CLGs &amp; HPCs</a:t>
            </a:r>
          </a:p>
        </p:txBody>
      </p:sp>
      <p:pic>
        <p:nvPicPr>
          <p:cNvPr id="7" name="Content Placeholder 6" descr="Diagram&#10;&#10;Description automatically generated">
            <a:extLst>
              <a:ext uri="{FF2B5EF4-FFF2-40B4-BE49-F238E27FC236}">
                <a16:creationId xmlns:a16="http://schemas.microsoft.com/office/drawing/2014/main" id="{9ABACC21-39FD-FE8C-596A-91F97DF65D03}"/>
              </a:ext>
            </a:extLst>
          </p:cNvPr>
          <p:cNvPicPr>
            <a:picLocks noGrp="1" noChangeAspect="1"/>
          </p:cNvPicPr>
          <p:nvPr>
            <p:ph sz="half" idx="13"/>
          </p:nvPr>
        </p:nvPicPr>
        <p:blipFill>
          <a:blip r:embed="rId3"/>
          <a:stretch>
            <a:fillRect/>
          </a:stretch>
        </p:blipFill>
        <p:spPr>
          <a:xfrm>
            <a:off x="312738" y="1498746"/>
            <a:ext cx="5192712" cy="3468395"/>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FE69CCED-398B-35D2-DE9D-DEFBE6E73942}"/>
              </a:ext>
            </a:extLst>
          </p:cNvPr>
          <p:cNvSpPr txBox="1"/>
          <p:nvPr/>
        </p:nvSpPr>
        <p:spPr>
          <a:xfrm>
            <a:off x="611958" y="903828"/>
            <a:ext cx="4594271" cy="400110"/>
          </a:xfrm>
          <a:prstGeom prst="rect">
            <a:avLst/>
          </a:prstGeom>
          <a:noFill/>
        </p:spPr>
        <p:txBody>
          <a:bodyPr wrap="none" rtlCol="0">
            <a:spAutoFit/>
          </a:bodyPr>
          <a:lstStyle/>
          <a:p>
            <a:r>
              <a:rPr lang="en-US" sz="2000" b="1" dirty="0">
                <a:solidFill>
                  <a:schemeClr val="accent2"/>
                </a:solidFill>
              </a:rPr>
              <a:t>Locally Designated Historic District (LHD)</a:t>
            </a:r>
          </a:p>
        </p:txBody>
      </p:sp>
      <p:sp>
        <p:nvSpPr>
          <p:cNvPr id="9" name="TextBox 8">
            <a:extLst>
              <a:ext uri="{FF2B5EF4-FFF2-40B4-BE49-F238E27FC236}">
                <a16:creationId xmlns:a16="http://schemas.microsoft.com/office/drawing/2014/main" id="{D516559C-3552-2643-820E-98C2B63DF439}"/>
              </a:ext>
            </a:extLst>
          </p:cNvPr>
          <p:cNvSpPr txBox="1"/>
          <p:nvPr/>
        </p:nvSpPr>
        <p:spPr>
          <a:xfrm>
            <a:off x="312738" y="5139548"/>
            <a:ext cx="5263620" cy="400110"/>
          </a:xfrm>
          <a:prstGeom prst="rect">
            <a:avLst/>
          </a:prstGeom>
          <a:noFill/>
        </p:spPr>
        <p:txBody>
          <a:bodyPr wrap="none" rtlCol="0">
            <a:spAutoFit/>
          </a:bodyPr>
          <a:lstStyle/>
          <a:p>
            <a:r>
              <a:rPr lang="en-US" sz="2000" b="1" dirty="0">
                <a:solidFill>
                  <a:schemeClr val="accent2"/>
                </a:solidFill>
              </a:rPr>
              <a:t>National Register-listed Historic District (NRHD)</a:t>
            </a:r>
          </a:p>
        </p:txBody>
      </p:sp>
      <p:cxnSp>
        <p:nvCxnSpPr>
          <p:cNvPr id="13" name="Connector: Elbow 12">
            <a:extLst>
              <a:ext uri="{FF2B5EF4-FFF2-40B4-BE49-F238E27FC236}">
                <a16:creationId xmlns:a16="http://schemas.microsoft.com/office/drawing/2014/main" id="{53266C6C-B9C4-F784-A499-F471217F094D}"/>
              </a:ext>
            </a:extLst>
          </p:cNvPr>
          <p:cNvCxnSpPr>
            <a:cxnSpLocks/>
            <a:stCxn id="9" idx="0"/>
          </p:cNvCxnSpPr>
          <p:nvPr/>
        </p:nvCxnSpPr>
        <p:spPr>
          <a:xfrm rot="5400000" flipH="1" flipV="1">
            <a:off x="2773248" y="4466598"/>
            <a:ext cx="844250" cy="501650"/>
          </a:xfrm>
          <a:prstGeom prst="bentConnector3">
            <a:avLst/>
          </a:prstGeom>
          <a:ln w="57150">
            <a:solidFill>
              <a:srgbClr val="338EEC"/>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87A0D5FE-02AD-C411-3BFD-62C4EDC69FA6}"/>
              </a:ext>
            </a:extLst>
          </p:cNvPr>
          <p:cNvCxnSpPr>
            <a:stCxn id="8" idx="2"/>
          </p:cNvCxnSpPr>
          <p:nvPr/>
        </p:nvCxnSpPr>
        <p:spPr>
          <a:xfrm flipH="1">
            <a:off x="2909093" y="1303938"/>
            <a:ext cx="1" cy="499462"/>
          </a:xfrm>
          <a:prstGeom prst="straightConnector1">
            <a:avLst/>
          </a:prstGeom>
          <a:ln w="57150">
            <a:solidFill>
              <a:srgbClr val="B300F2"/>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1046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2CD86D88-8E35-1859-4673-CB20830516A6}"/>
              </a:ext>
            </a:extLst>
          </p:cNvPr>
          <p:cNvSpPr>
            <a:spLocks noGrp="1"/>
          </p:cNvSpPr>
          <p:nvPr>
            <p:ph sz="half" idx="1"/>
          </p:nvPr>
        </p:nvSpPr>
        <p:spPr>
          <a:xfrm>
            <a:off x="382137" y="1509619"/>
            <a:ext cx="6343905" cy="4664172"/>
          </a:xfrm>
        </p:spPr>
        <p:txBody>
          <a:bodyPr vert="horz" lIns="91440" tIns="45720" rIns="91440" bIns="45720" rtlCol="0" anchor="t">
            <a:normAutofit/>
          </a:bodyPr>
          <a:lstStyle/>
          <a:p>
            <a:r>
              <a:rPr lang="en-US" dirty="0"/>
              <a:t>Prioritized and Expedited review</a:t>
            </a:r>
          </a:p>
          <a:p>
            <a:r>
              <a:rPr lang="en-US" dirty="0"/>
              <a:t>Recovery reviews can add 1-2k reviews/yr </a:t>
            </a:r>
          </a:p>
          <a:p>
            <a:r>
              <a:rPr lang="en-US" dirty="0"/>
              <a:t>Who submits? Mostly federal or state agencies but the type of emergency may result in different funding paths &amp; review requirements. Ex. COVID-19 &gt; ARPA</a:t>
            </a:r>
          </a:p>
          <a:p>
            <a:r>
              <a:rPr lang="en-US" dirty="0"/>
              <a:t>NC disaster-specific PA with FEMA since 2020</a:t>
            </a:r>
          </a:p>
          <a:p>
            <a:r>
              <a:rPr lang="en-US" dirty="0"/>
              <a:t>Working to execute statewide PA; Goal is Summer 2025.</a:t>
            </a:r>
          </a:p>
          <a:p>
            <a:r>
              <a:rPr lang="en-US" dirty="0"/>
              <a:t>New PA would allow other agencies, like DHUD, to use the PA’s outlined processes to complete their Section 106 reviews.  </a:t>
            </a:r>
          </a:p>
        </p:txBody>
      </p:sp>
      <p:sp>
        <p:nvSpPr>
          <p:cNvPr id="7" name="Title 6">
            <a:extLst>
              <a:ext uri="{FF2B5EF4-FFF2-40B4-BE49-F238E27FC236}">
                <a16:creationId xmlns:a16="http://schemas.microsoft.com/office/drawing/2014/main" id="{5D0C2203-7A53-6199-E1FB-40DBC0094BD8}"/>
              </a:ext>
            </a:extLst>
          </p:cNvPr>
          <p:cNvSpPr>
            <a:spLocks noGrp="1"/>
          </p:cNvSpPr>
          <p:nvPr>
            <p:ph type="title"/>
          </p:nvPr>
        </p:nvSpPr>
        <p:spPr/>
        <p:txBody>
          <a:bodyPr/>
          <a:lstStyle/>
          <a:p>
            <a:pPr algn="ctr"/>
            <a:r>
              <a:rPr lang="en-US" dirty="0"/>
              <a:t>Disaster Recovery </a:t>
            </a:r>
            <a:endParaRPr lang="en-US"/>
          </a:p>
        </p:txBody>
      </p:sp>
      <p:sp>
        <p:nvSpPr>
          <p:cNvPr id="2" name="Footer Placeholder 1">
            <a:extLst>
              <a:ext uri="{FF2B5EF4-FFF2-40B4-BE49-F238E27FC236}">
                <a16:creationId xmlns:a16="http://schemas.microsoft.com/office/drawing/2014/main" id="{80AB3205-91F7-BB92-BD0C-CE73796CFC1F}"/>
              </a:ext>
            </a:extLst>
          </p:cNvPr>
          <p:cNvSpPr>
            <a:spLocks noGrp="1"/>
          </p:cNvSpPr>
          <p:nvPr>
            <p:ph type="ftr" sz="quarter" idx="11"/>
          </p:nvPr>
        </p:nvSpPr>
        <p:spPr/>
        <p:txBody>
          <a:bodyPr/>
          <a:lstStyle/>
          <a:p>
            <a:r>
              <a:rPr lang="en-US"/>
              <a:t>State Historic Preservation Office</a:t>
            </a:r>
          </a:p>
        </p:txBody>
      </p:sp>
      <p:sp>
        <p:nvSpPr>
          <p:cNvPr id="3" name="Slide Number Placeholder 2">
            <a:extLst>
              <a:ext uri="{FF2B5EF4-FFF2-40B4-BE49-F238E27FC236}">
                <a16:creationId xmlns:a16="http://schemas.microsoft.com/office/drawing/2014/main" id="{AFCC16FA-AEFE-BDB5-5D36-8C076E0A5F1C}"/>
              </a:ext>
            </a:extLst>
          </p:cNvPr>
          <p:cNvSpPr>
            <a:spLocks noGrp="1"/>
          </p:cNvSpPr>
          <p:nvPr>
            <p:ph type="sldNum" sz="quarter" idx="12"/>
          </p:nvPr>
        </p:nvSpPr>
        <p:spPr/>
        <p:txBody>
          <a:bodyPr/>
          <a:lstStyle/>
          <a:p>
            <a:fld id="{330EA680-D336-4FF7-8B7A-9848BB0A1C32}" type="slidenum">
              <a:rPr lang="en-US" smtClean="0"/>
              <a:t>28</a:t>
            </a:fld>
            <a:endParaRPr lang="en-US"/>
          </a:p>
        </p:txBody>
      </p:sp>
      <p:pic>
        <p:nvPicPr>
          <p:cNvPr id="11" name="Picture 10">
            <a:extLst>
              <a:ext uri="{FF2B5EF4-FFF2-40B4-BE49-F238E27FC236}">
                <a16:creationId xmlns:a16="http://schemas.microsoft.com/office/drawing/2014/main" id="{727EAC8D-223C-76DB-8491-64EA0F021E1D}"/>
              </a:ext>
            </a:extLst>
          </p:cNvPr>
          <p:cNvPicPr>
            <a:picLocks noChangeAspect="1"/>
          </p:cNvPicPr>
          <p:nvPr/>
        </p:nvPicPr>
        <p:blipFill>
          <a:blip r:embed="rId3"/>
          <a:stretch>
            <a:fillRect/>
          </a:stretch>
        </p:blipFill>
        <p:spPr>
          <a:xfrm>
            <a:off x="6726042" y="1783534"/>
            <a:ext cx="4956404" cy="3726797"/>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E1CECE01-607F-B003-2223-2BCF4BF13F91}"/>
              </a:ext>
            </a:extLst>
          </p:cNvPr>
          <p:cNvSpPr txBox="1"/>
          <p:nvPr/>
        </p:nvSpPr>
        <p:spPr>
          <a:xfrm>
            <a:off x="7190047" y="5584492"/>
            <a:ext cx="40283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Helene Flooding levels at Biltmore gate, Photo by Matt Henson, 2024</a:t>
            </a:r>
            <a:endParaRPr lang="en-US" dirty="0"/>
          </a:p>
        </p:txBody>
      </p:sp>
    </p:spTree>
    <p:extLst>
      <p:ext uri="{BB962C8B-B14F-4D97-AF65-F5344CB8AC3E}">
        <p14:creationId xmlns:p14="http://schemas.microsoft.com/office/powerpoint/2010/main" val="9508509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1CC99A-6064-3417-F940-7B0B9C1FF7F7}"/>
              </a:ext>
            </a:extLst>
          </p:cNvPr>
          <p:cNvSpPr>
            <a:spLocks noGrp="1"/>
          </p:cNvSpPr>
          <p:nvPr>
            <p:ph type="title"/>
          </p:nvPr>
        </p:nvSpPr>
        <p:spPr/>
        <p:txBody>
          <a:bodyPr/>
          <a:lstStyle/>
          <a:p>
            <a:pPr algn="ctr"/>
            <a:r>
              <a:rPr lang="en-US" dirty="0"/>
              <a:t>Tropic Storm Helene Recovery</a:t>
            </a:r>
          </a:p>
        </p:txBody>
      </p:sp>
      <p:sp>
        <p:nvSpPr>
          <p:cNvPr id="5" name="Footer Placeholder 4">
            <a:extLst>
              <a:ext uri="{FF2B5EF4-FFF2-40B4-BE49-F238E27FC236}">
                <a16:creationId xmlns:a16="http://schemas.microsoft.com/office/drawing/2014/main" id="{BF9E7619-2F99-F9A4-E6E1-76F71CDCCD83}"/>
              </a:ext>
            </a:extLst>
          </p:cNvPr>
          <p:cNvSpPr>
            <a:spLocks noGrp="1"/>
          </p:cNvSpPr>
          <p:nvPr>
            <p:ph type="ftr" sz="quarter" idx="11"/>
          </p:nvPr>
        </p:nvSpPr>
        <p:spPr/>
        <p:txBody>
          <a:bodyPr/>
          <a:lstStyle/>
          <a:p>
            <a:r>
              <a:rPr lang="en-US"/>
              <a:t>State Historic Preservation Office</a:t>
            </a:r>
          </a:p>
        </p:txBody>
      </p:sp>
      <p:sp>
        <p:nvSpPr>
          <p:cNvPr id="6" name="Slide Number Placeholder 5">
            <a:extLst>
              <a:ext uri="{FF2B5EF4-FFF2-40B4-BE49-F238E27FC236}">
                <a16:creationId xmlns:a16="http://schemas.microsoft.com/office/drawing/2014/main" id="{84844D22-C140-E28A-7B0B-72532917DD18}"/>
              </a:ext>
            </a:extLst>
          </p:cNvPr>
          <p:cNvSpPr>
            <a:spLocks noGrp="1"/>
          </p:cNvSpPr>
          <p:nvPr>
            <p:ph type="sldNum" sz="quarter" idx="12"/>
          </p:nvPr>
        </p:nvSpPr>
        <p:spPr/>
        <p:txBody>
          <a:bodyPr/>
          <a:lstStyle/>
          <a:p>
            <a:fld id="{330EA680-D336-4FF7-8B7A-9848BB0A1C32}" type="slidenum">
              <a:rPr lang="en-US" smtClean="0"/>
              <a:t>29</a:t>
            </a:fld>
            <a:endParaRPr lang="en-US"/>
          </a:p>
        </p:txBody>
      </p:sp>
      <p:pic>
        <p:nvPicPr>
          <p:cNvPr id="11" name="Picture 10">
            <a:extLst>
              <a:ext uri="{FF2B5EF4-FFF2-40B4-BE49-F238E27FC236}">
                <a16:creationId xmlns:a16="http://schemas.microsoft.com/office/drawing/2014/main" id="{36AC9581-5FBA-F9AA-5CDE-FA210E88DC78}"/>
              </a:ext>
            </a:extLst>
          </p:cNvPr>
          <p:cNvPicPr>
            <a:picLocks noChangeAspect="1"/>
          </p:cNvPicPr>
          <p:nvPr/>
        </p:nvPicPr>
        <p:blipFill>
          <a:blip r:embed="rId2"/>
          <a:stretch>
            <a:fillRect/>
          </a:stretch>
        </p:blipFill>
        <p:spPr>
          <a:xfrm>
            <a:off x="6095392" y="1578990"/>
            <a:ext cx="5759422" cy="3692165"/>
          </a:xfrm>
          <a:prstGeom prst="rect">
            <a:avLst/>
          </a:prstGeom>
        </p:spPr>
      </p:pic>
      <p:pic>
        <p:nvPicPr>
          <p:cNvPr id="12" name="Picture 11">
            <a:extLst>
              <a:ext uri="{FF2B5EF4-FFF2-40B4-BE49-F238E27FC236}">
                <a16:creationId xmlns:a16="http://schemas.microsoft.com/office/drawing/2014/main" id="{D05D757A-4E74-0C44-C9E3-49A11014F269}"/>
              </a:ext>
            </a:extLst>
          </p:cNvPr>
          <p:cNvPicPr>
            <a:picLocks noChangeAspect="1"/>
          </p:cNvPicPr>
          <p:nvPr/>
        </p:nvPicPr>
        <p:blipFill>
          <a:blip r:embed="rId3"/>
          <a:stretch>
            <a:fillRect/>
          </a:stretch>
        </p:blipFill>
        <p:spPr>
          <a:xfrm>
            <a:off x="153692" y="1578990"/>
            <a:ext cx="5945732" cy="3684310"/>
          </a:xfrm>
          <a:prstGeom prst="rect">
            <a:avLst/>
          </a:prstGeom>
        </p:spPr>
      </p:pic>
      <p:sp>
        <p:nvSpPr>
          <p:cNvPr id="13" name="TextBox 12">
            <a:extLst>
              <a:ext uri="{FF2B5EF4-FFF2-40B4-BE49-F238E27FC236}">
                <a16:creationId xmlns:a16="http://schemas.microsoft.com/office/drawing/2014/main" id="{8AF8EBDB-E9D8-1C99-2EEF-76BE068B78BE}"/>
              </a:ext>
            </a:extLst>
          </p:cNvPr>
          <p:cNvSpPr txBox="1"/>
          <p:nvPr/>
        </p:nvSpPr>
        <p:spPr>
          <a:xfrm>
            <a:off x="157113" y="5275082"/>
            <a:ext cx="1106235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NOAA Hurricane Helene Before and After</a:t>
            </a:r>
            <a:br>
              <a:rPr lang="en-US">
                <a:ea typeface="+mn-lt"/>
                <a:cs typeface="+mn-lt"/>
              </a:rPr>
            </a:br>
            <a:r>
              <a:rPr lang="en-US">
                <a:ea typeface="+mn-lt"/>
                <a:cs typeface="+mn-lt"/>
              </a:rPr>
              <a:t>https://www.arcgis.com/apps/instant/media/index.html?appid=fe5193ccf48f48e3a2129b6c394ee886</a:t>
            </a:r>
            <a:endParaRPr lang="en-US"/>
          </a:p>
        </p:txBody>
      </p:sp>
    </p:spTree>
    <p:extLst>
      <p:ext uri="{BB962C8B-B14F-4D97-AF65-F5344CB8AC3E}">
        <p14:creationId xmlns:p14="http://schemas.microsoft.com/office/powerpoint/2010/main" val="1150372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D985C2D-539E-02BE-C325-5AFFCBE89756}"/>
              </a:ext>
            </a:extLst>
          </p:cNvPr>
          <p:cNvSpPr>
            <a:spLocks noGrp="1"/>
          </p:cNvSpPr>
          <p:nvPr>
            <p:ph type="title"/>
          </p:nvPr>
        </p:nvSpPr>
        <p:spPr/>
        <p:txBody>
          <a:bodyPr/>
          <a:lstStyle/>
          <a:p>
            <a:r>
              <a:rPr lang="en-US" sz="6600" dirty="0">
                <a:latin typeface="Franklin Gothic Medium"/>
                <a:cs typeface="Times New Roman"/>
              </a:rPr>
              <a:t>2025 Workshop: Session 1</a:t>
            </a:r>
          </a:p>
        </p:txBody>
      </p:sp>
      <p:sp>
        <p:nvSpPr>
          <p:cNvPr id="3" name="Text Placeholder 2">
            <a:extLst>
              <a:ext uri="{FF2B5EF4-FFF2-40B4-BE49-F238E27FC236}">
                <a16:creationId xmlns:a16="http://schemas.microsoft.com/office/drawing/2014/main" id="{39CED87B-1A0F-8F4C-8666-B2142F1F75D4}"/>
              </a:ext>
            </a:extLst>
          </p:cNvPr>
          <p:cNvSpPr>
            <a:spLocks noGrp="1"/>
          </p:cNvSpPr>
          <p:nvPr>
            <p:ph type="body" sz="quarter" idx="10"/>
          </p:nvPr>
        </p:nvSpPr>
        <p:spPr/>
        <p:txBody>
          <a:bodyPr>
            <a:normAutofit fontScale="25000" lnSpcReduction="20000"/>
          </a:bodyPr>
          <a:lstStyle/>
          <a:p>
            <a:endParaRPr lang="en-US">
              <a:ea typeface="Open Sans" panose="020B0606030504020204" pitchFamily="34" charset="0"/>
              <a:cs typeface="Open Sans" panose="020B0606030504020204" pitchFamily="34" charset="0"/>
            </a:endParaRPr>
          </a:p>
          <a:p>
            <a:r>
              <a:rPr lang="en-US"/>
              <a:t>SUBTITLE</a:t>
            </a:r>
          </a:p>
        </p:txBody>
      </p:sp>
      <p:sp>
        <p:nvSpPr>
          <p:cNvPr id="6" name="Text Placeholder 5">
            <a:extLst>
              <a:ext uri="{FF2B5EF4-FFF2-40B4-BE49-F238E27FC236}">
                <a16:creationId xmlns:a16="http://schemas.microsoft.com/office/drawing/2014/main" id="{27025FBE-46E0-C49A-35D7-420CB3F3A87B}"/>
              </a:ext>
            </a:extLst>
          </p:cNvPr>
          <p:cNvSpPr>
            <a:spLocks noGrp="1"/>
          </p:cNvSpPr>
          <p:nvPr>
            <p:ph type="body" sz="quarter" idx="11"/>
          </p:nvPr>
        </p:nvSpPr>
        <p:spPr>
          <a:xfrm>
            <a:off x="745069" y="2635576"/>
            <a:ext cx="10708748" cy="1148366"/>
          </a:xfrm>
        </p:spPr>
        <p:txBody>
          <a:bodyPr vert="horz" lIns="91440" tIns="45720" rIns="91440" bIns="45720" rtlCol="0" anchor="t">
            <a:normAutofit/>
          </a:bodyPr>
          <a:lstStyle/>
          <a:p>
            <a:r>
              <a:rPr lang="en-US" sz="4400" dirty="0"/>
              <a:t>The Basics &amp; ER Branch Updates</a:t>
            </a:r>
          </a:p>
        </p:txBody>
      </p:sp>
      <p:sp>
        <p:nvSpPr>
          <p:cNvPr id="4" name="TextBox 3">
            <a:extLst>
              <a:ext uri="{FF2B5EF4-FFF2-40B4-BE49-F238E27FC236}">
                <a16:creationId xmlns:a16="http://schemas.microsoft.com/office/drawing/2014/main" id="{1DB141E3-7446-43FB-92FA-2CFBD1BEA6DC}"/>
              </a:ext>
            </a:extLst>
          </p:cNvPr>
          <p:cNvSpPr txBox="1"/>
          <p:nvPr/>
        </p:nvSpPr>
        <p:spPr>
          <a:xfrm>
            <a:off x="9425358" y="6334780"/>
            <a:ext cx="2753767" cy="523220"/>
          </a:xfrm>
          <a:prstGeom prst="rect">
            <a:avLst/>
          </a:prstGeom>
          <a:noFill/>
        </p:spPr>
        <p:txBody>
          <a:bodyPr wrap="none" rtlCol="0">
            <a:spAutoFit/>
          </a:bodyPr>
          <a:lstStyle/>
          <a:p>
            <a:r>
              <a:rPr lang="en-US" sz="1400" i="1">
                <a:solidFill>
                  <a:schemeClr val="bg2">
                    <a:lumMod val="75000"/>
                  </a:schemeClr>
                </a:solidFill>
              </a:rPr>
              <a:t>A Map of North Carolina c. 1832</a:t>
            </a:r>
          </a:p>
          <a:p>
            <a:r>
              <a:rPr lang="en-US" sz="1400" i="1">
                <a:solidFill>
                  <a:schemeClr val="bg2">
                    <a:lumMod val="75000"/>
                  </a:schemeClr>
                </a:solidFill>
              </a:rPr>
              <a:t>By A. Finley, Young &amp; </a:t>
            </a:r>
            <a:r>
              <a:rPr lang="en-US" sz="1400" i="1" err="1">
                <a:solidFill>
                  <a:schemeClr val="bg2">
                    <a:lumMod val="75000"/>
                  </a:schemeClr>
                </a:solidFill>
              </a:rPr>
              <a:t>Delleker</a:t>
            </a:r>
            <a:r>
              <a:rPr lang="en-US" sz="1400" i="1">
                <a:solidFill>
                  <a:schemeClr val="bg2">
                    <a:lumMod val="75000"/>
                  </a:schemeClr>
                </a:solidFill>
              </a:rPr>
              <a:t>, SC </a:t>
            </a:r>
            <a:endParaRPr lang="en-US" sz="1400">
              <a:solidFill>
                <a:schemeClr val="bg2">
                  <a:lumMod val="25000"/>
                </a:schemeClr>
              </a:solidFill>
            </a:endParaRPr>
          </a:p>
        </p:txBody>
      </p:sp>
    </p:spTree>
    <p:extLst>
      <p:ext uri="{BB962C8B-B14F-4D97-AF65-F5344CB8AC3E}">
        <p14:creationId xmlns:p14="http://schemas.microsoft.com/office/powerpoint/2010/main" val="18993578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75527-D9CA-FB0D-6A34-9A4E4E29632A}"/>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D3B4BB-5BA5-79C3-94B1-5C9CADB5A7E8}"/>
              </a:ext>
            </a:extLst>
          </p:cNvPr>
          <p:cNvSpPr>
            <a:spLocks noGrp="1"/>
          </p:cNvSpPr>
          <p:nvPr>
            <p:ph idx="1"/>
          </p:nvPr>
        </p:nvSpPr>
        <p:spPr>
          <a:xfrm>
            <a:off x="738189" y="1524000"/>
            <a:ext cx="10715627" cy="4381360"/>
          </a:xfrm>
        </p:spPr>
        <p:txBody>
          <a:bodyPr vert="horz" lIns="91440" tIns="45720" rIns="91440" bIns="45720" rtlCol="0" anchor="t">
            <a:normAutofit fontScale="92500" lnSpcReduction="10000"/>
          </a:bodyPr>
          <a:lstStyle/>
          <a:p>
            <a:pPr indent="-342900">
              <a:buClr>
                <a:srgbClr val="595B5D">
                  <a:lumMod val="75000"/>
                </a:srgbClr>
              </a:buClr>
            </a:pPr>
            <a:r>
              <a:rPr lang="en-US" dirty="0">
                <a:ea typeface="+mn-lt"/>
                <a:cs typeface="+mn-lt"/>
              </a:rPr>
              <a:t>NCDEQ Division of Waste Management </a:t>
            </a:r>
            <a:r>
              <a:rPr lang="en-US" dirty="0"/>
              <a:t>Temporary </a:t>
            </a:r>
            <a:r>
              <a:rPr lang="en-US"/>
              <a:t>Debris </a:t>
            </a:r>
            <a:r>
              <a:rPr lang="en-US" dirty="0"/>
              <a:t>and </a:t>
            </a:r>
            <a:r>
              <a:rPr lang="en-US"/>
              <a:t>Reduction Sites</a:t>
            </a:r>
            <a:endParaRPr lang="en-US" dirty="0"/>
          </a:p>
          <a:p>
            <a:pPr lvl="1">
              <a:lnSpc>
                <a:spcPts val="2600"/>
              </a:lnSpc>
              <a:buClr>
                <a:srgbClr val="434446"/>
              </a:buClr>
            </a:pPr>
            <a:r>
              <a:rPr lang="en-US" dirty="0"/>
              <a:t>186 sites reviewed to date</a:t>
            </a:r>
          </a:p>
          <a:p>
            <a:pPr indent="-347345">
              <a:buClr>
                <a:srgbClr val="434446"/>
              </a:buClr>
            </a:pPr>
            <a:r>
              <a:rPr lang="en-US" dirty="0"/>
              <a:t>Transportation Projects</a:t>
            </a:r>
          </a:p>
          <a:p>
            <a:pPr lvl="1">
              <a:buClr>
                <a:srgbClr val="434446"/>
              </a:buClr>
            </a:pPr>
            <a:r>
              <a:rPr lang="en-US" dirty="0"/>
              <a:t>I-40, temporary bridges, bridge inspections, 90%+ roads reopened, 200+ bridges + 800+ culverts repaired, most Section 106 review will be covered under our PA with </a:t>
            </a:r>
            <a:r>
              <a:rPr lang="en-US"/>
              <a:t>USACE</a:t>
            </a:r>
            <a:r>
              <a:rPr lang="en-US" dirty="0"/>
              <a:t>, NCDOT, and FHWA</a:t>
            </a:r>
          </a:p>
          <a:p>
            <a:pPr indent="-347345">
              <a:lnSpc>
                <a:spcPct val="100000"/>
              </a:lnSpc>
              <a:buClr>
                <a:srgbClr val="8A8C8F"/>
              </a:buClr>
            </a:pPr>
            <a:r>
              <a:rPr lang="en-US" dirty="0"/>
              <a:t>NPS and Blue Ridge Parkway</a:t>
            </a:r>
          </a:p>
          <a:p>
            <a:pPr lvl="1">
              <a:buClr>
                <a:srgbClr val="8A8C8F"/>
              </a:buClr>
            </a:pPr>
            <a:r>
              <a:rPr lang="en-US" dirty="0"/>
              <a:t>Linville Falls building, historic property/contributing resources losses</a:t>
            </a:r>
          </a:p>
          <a:p>
            <a:pPr lvl="1">
              <a:buClr>
                <a:srgbClr val="8A8C8F"/>
              </a:buClr>
            </a:pPr>
            <a:r>
              <a:rPr lang="en-US" dirty="0"/>
              <a:t>157 out of 252 miles of road open (60%+)</a:t>
            </a:r>
          </a:p>
          <a:p>
            <a:pPr indent="-347345">
              <a:buClr>
                <a:srgbClr val="8A8C8F"/>
              </a:buClr>
            </a:pPr>
            <a:r>
              <a:rPr lang="en-US" dirty="0"/>
              <a:t>FEMA</a:t>
            </a:r>
          </a:p>
          <a:p>
            <a:pPr lvl="1">
              <a:buClr>
                <a:srgbClr val="8A8C8F"/>
              </a:buClr>
            </a:pPr>
            <a:r>
              <a:rPr lang="en-US" dirty="0"/>
              <a:t>200+ acquisitions or elevations</a:t>
            </a:r>
            <a:endParaRPr lang="en-US" dirty="0">
              <a:highlight>
                <a:srgbClr val="FFFF00"/>
              </a:highlight>
            </a:endParaRPr>
          </a:p>
        </p:txBody>
      </p:sp>
      <p:sp>
        <p:nvSpPr>
          <p:cNvPr id="3" name="Title 2">
            <a:extLst>
              <a:ext uri="{FF2B5EF4-FFF2-40B4-BE49-F238E27FC236}">
                <a16:creationId xmlns:a16="http://schemas.microsoft.com/office/drawing/2014/main" id="{64845F5B-D2C1-4BAE-F350-BE670E81AC8D}"/>
              </a:ext>
            </a:extLst>
          </p:cNvPr>
          <p:cNvSpPr>
            <a:spLocks noGrp="1"/>
          </p:cNvSpPr>
          <p:nvPr>
            <p:ph type="title"/>
          </p:nvPr>
        </p:nvSpPr>
        <p:spPr/>
        <p:txBody>
          <a:bodyPr/>
          <a:lstStyle/>
          <a:p>
            <a:pPr algn="ctr"/>
            <a:r>
              <a:rPr lang="en-US" dirty="0"/>
              <a:t>Tropical Storm Helene Recovery</a:t>
            </a:r>
            <a:endParaRPr lang="en-US"/>
          </a:p>
        </p:txBody>
      </p:sp>
      <p:sp>
        <p:nvSpPr>
          <p:cNvPr id="4" name="Slide Number Placeholder 3">
            <a:extLst>
              <a:ext uri="{FF2B5EF4-FFF2-40B4-BE49-F238E27FC236}">
                <a16:creationId xmlns:a16="http://schemas.microsoft.com/office/drawing/2014/main" id="{36DB6F51-69D2-8256-8E6C-B0094E959FE7}"/>
              </a:ext>
            </a:extLst>
          </p:cNvPr>
          <p:cNvSpPr>
            <a:spLocks noGrp="1"/>
          </p:cNvSpPr>
          <p:nvPr>
            <p:ph type="sldNum" sz="quarter" idx="12"/>
          </p:nvPr>
        </p:nvSpPr>
        <p:spPr/>
        <p:txBody>
          <a:bodyPr/>
          <a:lstStyle/>
          <a:p>
            <a:fld id="{330EA680-D336-4FF7-8B7A-9848BB0A1C32}" type="slidenum">
              <a:rPr lang="en-US" smtClean="0"/>
              <a:t>30</a:t>
            </a:fld>
            <a:endParaRPr lang="en-US"/>
          </a:p>
        </p:txBody>
      </p:sp>
    </p:spTree>
    <p:extLst>
      <p:ext uri="{BB962C8B-B14F-4D97-AF65-F5344CB8AC3E}">
        <p14:creationId xmlns:p14="http://schemas.microsoft.com/office/powerpoint/2010/main" val="35786947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BB86F-A2B2-99A4-E031-6EC12751D7B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4CEDE5-497B-FEA0-95CC-C9C0E0312BCF}"/>
              </a:ext>
            </a:extLst>
          </p:cNvPr>
          <p:cNvSpPr>
            <a:spLocks noGrp="1"/>
          </p:cNvSpPr>
          <p:nvPr>
            <p:ph idx="1"/>
          </p:nvPr>
        </p:nvSpPr>
        <p:spPr/>
        <p:txBody>
          <a:bodyPr vert="horz" lIns="91440" tIns="45720" rIns="91440" bIns="45720" rtlCol="0" anchor="t">
            <a:normAutofit fontScale="92500" lnSpcReduction="20000"/>
          </a:bodyPr>
          <a:lstStyle/>
          <a:p>
            <a:pPr marL="0" indent="0">
              <a:buClr>
                <a:srgbClr val="BABBBD">
                  <a:lumMod val="75000"/>
                </a:srgbClr>
              </a:buClr>
            </a:pPr>
            <a:r>
              <a:rPr lang="en-US"/>
              <a:t>   Section 4(f) a part of USDOT Act of 1966 </a:t>
            </a:r>
          </a:p>
          <a:p>
            <a:pPr lvl="1">
              <a:buClr>
                <a:srgbClr val="8A8C8F"/>
              </a:buClr>
            </a:pPr>
            <a:r>
              <a:rPr lang="en-US">
                <a:ea typeface="+mn-lt"/>
                <a:cs typeface="+mn-lt"/>
              </a:rPr>
              <a:t>Section 4(f) applies to projects that receive funding from or require approval by an agency of the U.S. DOT. </a:t>
            </a:r>
          </a:p>
          <a:p>
            <a:pPr lvl="1">
              <a:buClr>
                <a:srgbClr val="8A8C8F"/>
              </a:buClr>
            </a:pPr>
            <a:r>
              <a:rPr lang="en-US" dirty="0">
                <a:ea typeface="+mn-lt"/>
                <a:cs typeface="+mn-lt"/>
              </a:rPr>
              <a:t>Implemented </a:t>
            </a:r>
            <a:r>
              <a:rPr lang="en-US">
                <a:ea typeface="+mn-lt"/>
                <a:cs typeface="+mn-lt"/>
              </a:rPr>
              <a:t>by FHWA </a:t>
            </a:r>
            <a:r>
              <a:rPr lang="en-US" dirty="0">
                <a:ea typeface="+mn-lt"/>
                <a:cs typeface="+mn-lt"/>
              </a:rPr>
              <a:t>and FTA</a:t>
            </a:r>
            <a:r>
              <a:rPr lang="en-US">
                <a:ea typeface="+mn-lt"/>
                <a:cs typeface="+mn-lt"/>
              </a:rPr>
              <a:t>– https://www.environment.fhwa.dot.gov/env_topics/4f_tutorial/</a:t>
            </a:r>
          </a:p>
          <a:p>
            <a:pPr indent="-347345">
              <a:buClr>
                <a:srgbClr val="8A8C8F"/>
              </a:buClr>
            </a:pPr>
            <a:r>
              <a:rPr lang="en-US">
                <a:ea typeface="+mn-lt"/>
                <a:cs typeface="+mn-lt"/>
              </a:rPr>
              <a:t>FHWA must determine that there is </a:t>
            </a:r>
            <a:r>
              <a:rPr lang="en-US" b="1" u="sng">
                <a:ea typeface="+mn-lt"/>
                <a:cs typeface="+mn-lt"/>
              </a:rPr>
              <a:t>no feasible and prudent alternative that avoids the Section 4(f) properties</a:t>
            </a:r>
            <a:r>
              <a:rPr lang="en-US">
                <a:ea typeface="+mn-lt"/>
                <a:cs typeface="+mn-lt"/>
              </a:rPr>
              <a:t> and that the project </a:t>
            </a:r>
            <a:r>
              <a:rPr lang="en-US" b="1" u="sng">
                <a:ea typeface="+mn-lt"/>
                <a:cs typeface="+mn-lt"/>
              </a:rPr>
              <a:t>includes all possible planning to minimize harm</a:t>
            </a:r>
            <a:r>
              <a:rPr lang="en-US">
                <a:ea typeface="+mn-lt"/>
                <a:cs typeface="+mn-lt"/>
              </a:rPr>
              <a:t> to the </a:t>
            </a:r>
            <a:r>
              <a:rPr lang="en-US" b="1" u="sng" dirty="0">
                <a:ea typeface="+mn-lt"/>
                <a:cs typeface="+mn-lt"/>
              </a:rPr>
              <a:t>Section 4(f) properties </a:t>
            </a:r>
            <a:r>
              <a:rPr lang="en-US">
                <a:ea typeface="+mn-lt"/>
                <a:cs typeface="+mn-lt"/>
              </a:rPr>
              <a:t>(Adverse Effect); or FHWA makes a finding that the project has a </a:t>
            </a:r>
            <a:r>
              <a:rPr lang="en-US" i="1">
                <a:ea typeface="+mn-lt"/>
                <a:cs typeface="+mn-lt"/>
              </a:rPr>
              <a:t>de minimis</a:t>
            </a:r>
            <a:r>
              <a:rPr lang="en-US">
                <a:ea typeface="+mn-lt"/>
                <a:cs typeface="+mn-lt"/>
              </a:rPr>
              <a:t> impact on the Section 4(f) property (No Adverse Effect/No Effect)</a:t>
            </a:r>
          </a:p>
          <a:p>
            <a:pPr lvl="1">
              <a:buClr>
                <a:srgbClr val="8A8C8F"/>
              </a:buClr>
            </a:pPr>
            <a:r>
              <a:rPr lang="en-US" b="1" dirty="0"/>
              <a:t>Section 4(f) Properties</a:t>
            </a:r>
            <a:r>
              <a:rPr lang="en-US"/>
              <a:t>: Parks, Recreation Areas, Refuges, Historic Sites, + Others</a:t>
            </a:r>
          </a:p>
          <a:p>
            <a:pPr indent="-347345">
              <a:buClr>
                <a:srgbClr val="8A8C8F"/>
              </a:buClr>
            </a:pPr>
            <a:r>
              <a:rPr lang="en-US" dirty="0"/>
              <a:t>Transportation projects</a:t>
            </a:r>
            <a:r>
              <a:rPr lang="en-US"/>
              <a:t> are typically covered under SHPO's PA with FHWA, NCDOT, and ACOE.</a:t>
            </a:r>
          </a:p>
          <a:p>
            <a:pPr indent="-347345">
              <a:buClr>
                <a:srgbClr val="8A8C8F"/>
              </a:buClr>
            </a:pPr>
            <a:r>
              <a:rPr lang="en-US"/>
              <a:t>Locally Administered Projects (LAP) go through the normal Section 106 review</a:t>
            </a:r>
          </a:p>
        </p:txBody>
      </p:sp>
      <p:sp>
        <p:nvSpPr>
          <p:cNvPr id="3" name="Title 2">
            <a:extLst>
              <a:ext uri="{FF2B5EF4-FFF2-40B4-BE49-F238E27FC236}">
                <a16:creationId xmlns:a16="http://schemas.microsoft.com/office/drawing/2014/main" id="{5DFD9BAC-9EE0-C978-575C-23D237EA4393}"/>
              </a:ext>
            </a:extLst>
          </p:cNvPr>
          <p:cNvSpPr>
            <a:spLocks noGrp="1"/>
          </p:cNvSpPr>
          <p:nvPr>
            <p:ph type="title"/>
          </p:nvPr>
        </p:nvSpPr>
        <p:spPr/>
        <p:txBody>
          <a:bodyPr/>
          <a:lstStyle/>
          <a:p>
            <a:pPr algn="ctr"/>
            <a:r>
              <a:rPr lang="en-US"/>
              <a:t>Section 106 and FHWA Section 4(f)</a:t>
            </a:r>
          </a:p>
        </p:txBody>
      </p:sp>
      <p:sp>
        <p:nvSpPr>
          <p:cNvPr id="4" name="Slide Number Placeholder 3">
            <a:extLst>
              <a:ext uri="{FF2B5EF4-FFF2-40B4-BE49-F238E27FC236}">
                <a16:creationId xmlns:a16="http://schemas.microsoft.com/office/drawing/2014/main" id="{E2EC64A7-5A7F-1933-5C66-FE6F49A6298A}"/>
              </a:ext>
            </a:extLst>
          </p:cNvPr>
          <p:cNvSpPr>
            <a:spLocks noGrp="1"/>
          </p:cNvSpPr>
          <p:nvPr>
            <p:ph type="sldNum" sz="quarter" idx="12"/>
          </p:nvPr>
        </p:nvSpPr>
        <p:spPr/>
        <p:txBody>
          <a:bodyPr/>
          <a:lstStyle/>
          <a:p>
            <a:fld id="{330EA680-D336-4FF7-8B7A-9848BB0A1C32}" type="slidenum">
              <a:rPr lang="en-US" smtClean="0"/>
              <a:t>31</a:t>
            </a:fld>
            <a:endParaRPr lang="en-US"/>
          </a:p>
        </p:txBody>
      </p:sp>
    </p:spTree>
    <p:extLst>
      <p:ext uri="{BB962C8B-B14F-4D97-AF65-F5344CB8AC3E}">
        <p14:creationId xmlns:p14="http://schemas.microsoft.com/office/powerpoint/2010/main" val="5079775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712158-8DE9-1F79-B195-135A8C3AC55A}"/>
              </a:ext>
            </a:extLst>
          </p:cNvPr>
          <p:cNvSpPr>
            <a:spLocks noGrp="1"/>
          </p:cNvSpPr>
          <p:nvPr>
            <p:ph type="title"/>
          </p:nvPr>
        </p:nvSpPr>
        <p:spPr/>
        <p:txBody>
          <a:bodyPr>
            <a:normAutofit/>
          </a:bodyPr>
          <a:lstStyle/>
          <a:p>
            <a:pPr algn="ctr"/>
            <a:r>
              <a:rPr lang="en-US"/>
              <a:t>Section 106 and FHWA Section 4(f)</a:t>
            </a:r>
          </a:p>
        </p:txBody>
      </p:sp>
      <p:sp>
        <p:nvSpPr>
          <p:cNvPr id="5" name="Content Placeholder 4">
            <a:extLst>
              <a:ext uri="{FF2B5EF4-FFF2-40B4-BE49-F238E27FC236}">
                <a16:creationId xmlns:a16="http://schemas.microsoft.com/office/drawing/2014/main" id="{BDBB0665-3AD9-5AC1-1A30-921C9B0C9399}"/>
              </a:ext>
            </a:extLst>
          </p:cNvPr>
          <p:cNvSpPr>
            <a:spLocks noGrp="1"/>
          </p:cNvSpPr>
          <p:nvPr>
            <p:ph idx="1"/>
          </p:nvPr>
        </p:nvSpPr>
        <p:spPr/>
        <p:txBody>
          <a:bodyPr vert="horz" lIns="91440" tIns="45720" rIns="91440" bIns="45720" rtlCol="0" anchor="t">
            <a:normAutofit lnSpcReduction="10000"/>
          </a:bodyPr>
          <a:lstStyle/>
          <a:p>
            <a:pPr indent="-347345"/>
            <a:r>
              <a:rPr lang="en-US"/>
              <a:t>If the project is a LAP, we recommend you follow the NCDOT guide for LAP projects</a:t>
            </a:r>
          </a:p>
          <a:p>
            <a:pPr lvl="1">
              <a:buClr>
                <a:srgbClr val="434446"/>
              </a:buClr>
            </a:pPr>
            <a:r>
              <a:rPr lang="en-US"/>
              <a:t>LINK: </a:t>
            </a:r>
            <a:r>
              <a:rPr lang="en-US">
                <a:ea typeface="+mn-lt"/>
                <a:cs typeface="+mn-lt"/>
              </a:rPr>
              <a:t>https://connect.ncdot.gov/municipalities/Funding/Documents/LAP%20Guidance_1.25.2022.pdf</a:t>
            </a:r>
            <a:endParaRPr lang="en-US"/>
          </a:p>
          <a:p>
            <a:pPr indent="-347345">
              <a:buClr>
                <a:srgbClr val="434446"/>
              </a:buClr>
            </a:pPr>
            <a:r>
              <a:rPr lang="en-US"/>
              <a:t>Initiate project review with SHPO</a:t>
            </a:r>
          </a:p>
          <a:p>
            <a:pPr lvl="1">
              <a:buClr>
                <a:srgbClr val="434446"/>
              </a:buClr>
            </a:pPr>
            <a:r>
              <a:rPr lang="en-US" dirty="0"/>
              <a:t>Determine </a:t>
            </a:r>
            <a:r>
              <a:rPr lang="en-US"/>
              <a:t>if </a:t>
            </a:r>
            <a:r>
              <a:rPr lang="en-US" dirty="0"/>
              <a:t>survey or evaluation </a:t>
            </a:r>
            <a:r>
              <a:rPr lang="en-US"/>
              <a:t>is required</a:t>
            </a:r>
          </a:p>
          <a:p>
            <a:pPr lvl="1">
              <a:buClr>
                <a:srgbClr val="434446"/>
              </a:buClr>
            </a:pPr>
            <a:r>
              <a:rPr lang="en-US" dirty="0"/>
              <a:t>Determine effects</a:t>
            </a:r>
          </a:p>
          <a:p>
            <a:pPr lvl="1">
              <a:buClr>
                <a:srgbClr val="434446"/>
              </a:buClr>
            </a:pPr>
            <a:r>
              <a:rPr lang="en-US" dirty="0"/>
              <a:t>No comment</a:t>
            </a:r>
            <a:r>
              <a:rPr lang="en-US"/>
              <a:t>/</a:t>
            </a:r>
            <a:r>
              <a:rPr lang="en-US" dirty="0"/>
              <a:t>No effect                   </a:t>
            </a:r>
            <a:r>
              <a:rPr lang="en-US"/>
              <a:t>Section 106 </a:t>
            </a:r>
            <a:r>
              <a:rPr lang="en-US" dirty="0"/>
              <a:t>complete</a:t>
            </a:r>
          </a:p>
          <a:p>
            <a:pPr indent="-347345">
              <a:buClr>
                <a:srgbClr val="8A8C8F"/>
              </a:buClr>
            </a:pPr>
            <a:r>
              <a:rPr lang="en-US" dirty="0"/>
              <a:t>What Next if Adverse Effect or Potential Adverse Effect?</a:t>
            </a:r>
            <a:endParaRPr lang="en-US"/>
          </a:p>
          <a:p>
            <a:pPr lvl="1">
              <a:buClr>
                <a:srgbClr val="8A8C8F"/>
              </a:buClr>
            </a:pPr>
            <a:r>
              <a:rPr lang="en-US" dirty="0"/>
              <a:t>Contact NCDOT </a:t>
            </a:r>
            <a:r>
              <a:rPr lang="en-US"/>
              <a:t>Project Manager </a:t>
            </a:r>
            <a:r>
              <a:rPr lang="en-US" dirty="0"/>
              <a:t>who </a:t>
            </a:r>
            <a:r>
              <a:rPr lang="en-US"/>
              <a:t>will contact FHWA</a:t>
            </a:r>
          </a:p>
          <a:p>
            <a:pPr lvl="1">
              <a:buClr>
                <a:srgbClr val="8A8C8F"/>
              </a:buClr>
            </a:pPr>
            <a:r>
              <a:rPr lang="en-US" dirty="0">
                <a:ea typeface="+mn-lt"/>
                <a:cs typeface="+mn-lt"/>
              </a:rPr>
              <a:t>FHWA Effects Assessment/Consultation with SHPO</a:t>
            </a:r>
          </a:p>
          <a:p>
            <a:pPr indent="-347345">
              <a:buClr>
                <a:srgbClr val="595B5D">
                  <a:lumMod val="75000"/>
                </a:srgbClr>
              </a:buClr>
            </a:pPr>
            <a:endParaRPr lang="en-US"/>
          </a:p>
        </p:txBody>
      </p:sp>
      <p:sp>
        <p:nvSpPr>
          <p:cNvPr id="6" name="Slide Number Placeholder 5">
            <a:extLst>
              <a:ext uri="{FF2B5EF4-FFF2-40B4-BE49-F238E27FC236}">
                <a16:creationId xmlns:a16="http://schemas.microsoft.com/office/drawing/2014/main" id="{411025B0-149E-B301-9FC4-41C6D3BAC6FE}"/>
              </a:ext>
            </a:extLst>
          </p:cNvPr>
          <p:cNvSpPr>
            <a:spLocks noGrp="1"/>
          </p:cNvSpPr>
          <p:nvPr>
            <p:ph type="sldNum" sz="quarter" idx="12"/>
          </p:nvPr>
        </p:nvSpPr>
        <p:spPr/>
        <p:txBody>
          <a:bodyPr/>
          <a:lstStyle/>
          <a:p>
            <a:fld id="{330EA680-D336-4FF7-8B7A-9848BB0A1C32}" type="slidenum">
              <a:rPr lang="en-US" smtClean="0"/>
              <a:t>32</a:t>
            </a:fld>
            <a:endParaRPr lang="en-US"/>
          </a:p>
        </p:txBody>
      </p:sp>
      <p:sp>
        <p:nvSpPr>
          <p:cNvPr id="2" name="Arrow: Right 1">
            <a:extLst>
              <a:ext uri="{FF2B5EF4-FFF2-40B4-BE49-F238E27FC236}">
                <a16:creationId xmlns:a16="http://schemas.microsoft.com/office/drawing/2014/main" id="{971D9A35-4386-F843-2DEC-0B05BD22425D}"/>
              </a:ext>
            </a:extLst>
          </p:cNvPr>
          <p:cNvSpPr/>
          <p:nvPr/>
        </p:nvSpPr>
        <p:spPr>
          <a:xfrm>
            <a:off x="4161353" y="3846560"/>
            <a:ext cx="978408" cy="484632"/>
          </a:xfrm>
          <a:prstGeom prst="rightArrow">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659882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F8CF4A-1CBB-A724-22DB-D7509A338C2B}"/>
              </a:ext>
            </a:extLst>
          </p:cNvPr>
          <p:cNvSpPr>
            <a:spLocks noGrp="1"/>
          </p:cNvSpPr>
          <p:nvPr>
            <p:ph idx="1"/>
          </p:nvPr>
        </p:nvSpPr>
        <p:spPr/>
        <p:txBody>
          <a:bodyPr vert="horz" lIns="91440" tIns="45720" rIns="91440" bIns="45720" rtlCol="0" anchor="t">
            <a:normAutofit/>
          </a:bodyPr>
          <a:lstStyle/>
          <a:p>
            <a:pPr marL="285750" indent="-285750">
              <a:buClr>
                <a:srgbClr val="595B5D">
                  <a:lumMod val="75000"/>
                </a:srgbClr>
              </a:buClr>
            </a:pPr>
            <a:r>
              <a:rPr lang="en-US" sz="1600"/>
              <a:t>ER Project Review Checklist: </a:t>
            </a:r>
            <a:r>
              <a:rPr lang="en-US" sz="1600">
                <a:ea typeface="+mn-lt"/>
                <a:cs typeface="+mn-lt"/>
                <a:hlinkClick r:id="rId2"/>
              </a:rPr>
              <a:t>https://www.hpo.nc.gov/environmental-review/environmental-review-project-submittal/project-review-checklist</a:t>
            </a:r>
            <a:endParaRPr lang="en-US" sz="1600"/>
          </a:p>
          <a:p>
            <a:pPr indent="-347345">
              <a:buClr>
                <a:srgbClr val="434446"/>
              </a:buClr>
            </a:pPr>
            <a:r>
              <a:rPr lang="en-US" sz="1600"/>
              <a:t>HPOWEB and GIS Data: </a:t>
            </a:r>
            <a:r>
              <a:rPr lang="en-US" sz="1600">
                <a:hlinkClick r:id="rId3"/>
              </a:rPr>
              <a:t>https://www.hpo.nc.gov/survey-and-national-register/gis-maps-and-data</a:t>
            </a:r>
            <a:endParaRPr lang="en-US" sz="1600"/>
          </a:p>
          <a:p>
            <a:pPr indent="-347345">
              <a:buClr>
                <a:srgbClr val="434446"/>
              </a:buClr>
            </a:pPr>
            <a:r>
              <a:rPr lang="en-US" sz="1600"/>
              <a:t>FHWA Section 4(f) and Section 106 Toolkit: </a:t>
            </a:r>
            <a:r>
              <a:rPr lang="en-US" sz="1600">
                <a:hlinkClick r:id="rId4"/>
              </a:rPr>
              <a:t>https://www.environment.fhwa.dot.gov/env_topics/4f_tutorial/</a:t>
            </a:r>
            <a:endParaRPr lang="en-US" sz="1600"/>
          </a:p>
          <a:p>
            <a:pPr indent="-347345">
              <a:buClr>
                <a:srgbClr val="434446"/>
              </a:buClr>
            </a:pPr>
            <a:r>
              <a:rPr lang="en-US" sz="1600"/>
              <a:t>NCDOT LAP Procedure: </a:t>
            </a:r>
            <a:r>
              <a:rPr lang="en-US" sz="1600">
                <a:hlinkClick r:id="rId5"/>
              </a:rPr>
              <a:t>https://connect.ncdot.gov/municipalities/Funding/Documents/LAP%20Guidance_1.25.2022.pdf</a:t>
            </a:r>
            <a:endParaRPr lang="en-US" sz="1600"/>
          </a:p>
          <a:p>
            <a:pPr indent="-347345">
              <a:buClr>
                <a:srgbClr val="434446"/>
              </a:buClr>
            </a:pPr>
            <a:endParaRPr lang="en-US" sz="1300"/>
          </a:p>
        </p:txBody>
      </p:sp>
      <p:sp>
        <p:nvSpPr>
          <p:cNvPr id="3" name="Title 2">
            <a:extLst>
              <a:ext uri="{FF2B5EF4-FFF2-40B4-BE49-F238E27FC236}">
                <a16:creationId xmlns:a16="http://schemas.microsoft.com/office/drawing/2014/main" id="{DB80DB87-5946-933D-CAA9-2E7D2BA2FC46}"/>
              </a:ext>
            </a:extLst>
          </p:cNvPr>
          <p:cNvSpPr>
            <a:spLocks noGrp="1"/>
          </p:cNvSpPr>
          <p:nvPr>
            <p:ph type="title"/>
          </p:nvPr>
        </p:nvSpPr>
        <p:spPr/>
        <p:txBody>
          <a:bodyPr/>
          <a:lstStyle/>
          <a:p>
            <a:r>
              <a:rPr lang="en-US"/>
              <a:t>IMPORTANT LINKS</a:t>
            </a:r>
          </a:p>
        </p:txBody>
      </p:sp>
      <p:sp>
        <p:nvSpPr>
          <p:cNvPr id="4" name="Slide Number Placeholder 3">
            <a:extLst>
              <a:ext uri="{FF2B5EF4-FFF2-40B4-BE49-F238E27FC236}">
                <a16:creationId xmlns:a16="http://schemas.microsoft.com/office/drawing/2014/main" id="{8F416920-5A25-E68B-BDF0-2492C9A934C3}"/>
              </a:ext>
            </a:extLst>
          </p:cNvPr>
          <p:cNvSpPr>
            <a:spLocks noGrp="1"/>
          </p:cNvSpPr>
          <p:nvPr>
            <p:ph type="sldNum" sz="quarter" idx="12"/>
          </p:nvPr>
        </p:nvSpPr>
        <p:spPr/>
        <p:txBody>
          <a:bodyPr/>
          <a:lstStyle/>
          <a:p>
            <a:fld id="{330EA680-D336-4FF7-8B7A-9848BB0A1C32}" type="slidenum">
              <a:rPr lang="en-US" smtClean="0"/>
              <a:t>33</a:t>
            </a:fld>
            <a:endParaRPr lang="en-US"/>
          </a:p>
        </p:txBody>
      </p:sp>
    </p:spTree>
    <p:extLst>
      <p:ext uri="{BB962C8B-B14F-4D97-AF65-F5344CB8AC3E}">
        <p14:creationId xmlns:p14="http://schemas.microsoft.com/office/powerpoint/2010/main" val="33931427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13E113-59EF-A1A3-570A-FBFC89A102B6}"/>
              </a:ext>
            </a:extLst>
          </p:cNvPr>
          <p:cNvSpPr>
            <a:spLocks noGrp="1"/>
          </p:cNvSpPr>
          <p:nvPr>
            <p:ph type="title"/>
          </p:nvPr>
        </p:nvSpPr>
        <p:spPr>
          <a:xfrm>
            <a:off x="738186" y="1677784"/>
            <a:ext cx="10715627" cy="743347"/>
          </a:xfrm>
        </p:spPr>
        <p:txBody>
          <a:bodyPr>
            <a:noAutofit/>
          </a:bodyPr>
          <a:lstStyle/>
          <a:p>
            <a:r>
              <a:rPr lang="en-US" sz="8000" dirty="0"/>
              <a:t>Questions?</a:t>
            </a:r>
          </a:p>
        </p:txBody>
      </p:sp>
      <p:sp>
        <p:nvSpPr>
          <p:cNvPr id="6" name="Text Placeholder 5">
            <a:extLst>
              <a:ext uri="{FF2B5EF4-FFF2-40B4-BE49-F238E27FC236}">
                <a16:creationId xmlns:a16="http://schemas.microsoft.com/office/drawing/2014/main" id="{3F902202-1DA6-9111-5D35-BA6728CB5DC9}"/>
              </a:ext>
            </a:extLst>
          </p:cNvPr>
          <p:cNvSpPr>
            <a:spLocks noGrp="1"/>
          </p:cNvSpPr>
          <p:nvPr>
            <p:ph type="body" sz="quarter" idx="10"/>
          </p:nvPr>
        </p:nvSpPr>
        <p:spPr>
          <a:xfrm>
            <a:off x="745065" y="3114686"/>
            <a:ext cx="10708748" cy="2065530"/>
          </a:xfrm>
        </p:spPr>
        <p:txBody>
          <a:bodyPr>
            <a:normAutofit fontScale="62500" lnSpcReduction="20000"/>
          </a:bodyPr>
          <a:lstStyle/>
          <a:p>
            <a:pPr>
              <a:lnSpc>
                <a:spcPct val="150000"/>
              </a:lnSpc>
              <a:spcBef>
                <a:spcPts val="200"/>
              </a:spcBef>
              <a:spcAft>
                <a:spcPts val="200"/>
              </a:spcAft>
            </a:pPr>
            <a:r>
              <a:rPr lang="en-US" sz="4800" dirty="0"/>
              <a:t>Team ER </a:t>
            </a:r>
          </a:p>
          <a:p>
            <a:pPr>
              <a:lnSpc>
                <a:spcPct val="150000"/>
              </a:lnSpc>
              <a:spcBef>
                <a:spcPts val="200"/>
              </a:spcBef>
              <a:spcAft>
                <a:spcPts val="200"/>
              </a:spcAft>
            </a:pPr>
            <a:r>
              <a:rPr lang="en-US" sz="4800" dirty="0"/>
              <a:t>&amp;</a:t>
            </a:r>
          </a:p>
          <a:p>
            <a:pPr>
              <a:lnSpc>
                <a:spcPct val="150000"/>
              </a:lnSpc>
              <a:spcBef>
                <a:spcPts val="200"/>
              </a:spcBef>
              <a:spcAft>
                <a:spcPts val="200"/>
              </a:spcAft>
            </a:pPr>
            <a:r>
              <a:rPr lang="en-US" sz="4800" dirty="0"/>
              <a:t> OSA</a:t>
            </a:r>
          </a:p>
        </p:txBody>
      </p:sp>
      <p:sp>
        <p:nvSpPr>
          <p:cNvPr id="4" name="Slide Number Placeholder 3">
            <a:extLst>
              <a:ext uri="{FF2B5EF4-FFF2-40B4-BE49-F238E27FC236}">
                <a16:creationId xmlns:a16="http://schemas.microsoft.com/office/drawing/2014/main" id="{D75A17CB-9E8B-957C-5917-1E0A0FDA0946}"/>
              </a:ext>
            </a:extLst>
          </p:cNvPr>
          <p:cNvSpPr>
            <a:spLocks noGrp="1"/>
          </p:cNvSpPr>
          <p:nvPr>
            <p:ph type="sldNum" sz="quarter" idx="4294967295"/>
          </p:nvPr>
        </p:nvSpPr>
        <p:spPr>
          <a:xfrm>
            <a:off x="11277600" y="6173788"/>
            <a:ext cx="914400" cy="365125"/>
          </a:xfrm>
        </p:spPr>
        <p:txBody>
          <a:bodyPr/>
          <a:lstStyle/>
          <a:p>
            <a:fld id="{330EA680-D336-4FF7-8B7A-9848BB0A1C32}" type="slidenum">
              <a:rPr lang="en-US" smtClean="0"/>
              <a:t>34</a:t>
            </a:fld>
            <a:endParaRPr lang="en-US"/>
          </a:p>
        </p:txBody>
      </p:sp>
    </p:spTree>
    <p:extLst>
      <p:ext uri="{BB962C8B-B14F-4D97-AF65-F5344CB8AC3E}">
        <p14:creationId xmlns:p14="http://schemas.microsoft.com/office/powerpoint/2010/main" val="36348581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A403FCC8-1932-4BEC-0226-52AD9D6C7E46}"/>
              </a:ext>
            </a:extLst>
          </p:cNvPr>
          <p:cNvSpPr>
            <a:spLocks noGrp="1"/>
          </p:cNvSpPr>
          <p:nvPr>
            <p:ph type="subTitle" idx="1"/>
          </p:nvPr>
        </p:nvSpPr>
        <p:spPr>
          <a:xfrm>
            <a:off x="2441359" y="2996623"/>
            <a:ext cx="7306324" cy="1096733"/>
          </a:xfrm>
        </p:spPr>
        <p:txBody>
          <a:bodyPr/>
          <a:lstStyle/>
          <a:p>
            <a:r>
              <a:rPr lang="en-US" sz="5400" b="1" dirty="0"/>
              <a:t>Take a 15 minute break!</a:t>
            </a:r>
          </a:p>
        </p:txBody>
      </p:sp>
      <p:sp>
        <p:nvSpPr>
          <p:cNvPr id="5" name="Title 4">
            <a:extLst>
              <a:ext uri="{FF2B5EF4-FFF2-40B4-BE49-F238E27FC236}">
                <a16:creationId xmlns:a16="http://schemas.microsoft.com/office/drawing/2014/main" id="{7FCDA71E-206E-A95E-236D-F558C787614A}"/>
              </a:ext>
            </a:extLst>
          </p:cNvPr>
          <p:cNvSpPr>
            <a:spLocks noGrp="1"/>
          </p:cNvSpPr>
          <p:nvPr>
            <p:ph type="title"/>
          </p:nvPr>
        </p:nvSpPr>
        <p:spPr/>
        <p:txBody>
          <a:bodyPr/>
          <a:lstStyle/>
          <a:p>
            <a:r>
              <a:rPr lang="en-US" dirty="0"/>
              <a:t>Session 1 is Concluded</a:t>
            </a:r>
          </a:p>
        </p:txBody>
      </p:sp>
      <p:sp>
        <p:nvSpPr>
          <p:cNvPr id="4" name="Slide Number Placeholder 3">
            <a:extLst>
              <a:ext uri="{FF2B5EF4-FFF2-40B4-BE49-F238E27FC236}">
                <a16:creationId xmlns:a16="http://schemas.microsoft.com/office/drawing/2014/main" id="{109A7173-BA7C-DEDA-0C21-3FF2BF224EE8}"/>
              </a:ext>
            </a:extLst>
          </p:cNvPr>
          <p:cNvSpPr>
            <a:spLocks noGrp="1"/>
          </p:cNvSpPr>
          <p:nvPr>
            <p:ph type="sldNum" sz="quarter" idx="4294967295"/>
          </p:nvPr>
        </p:nvSpPr>
        <p:spPr>
          <a:xfrm>
            <a:off x="11277600" y="6173788"/>
            <a:ext cx="914400" cy="365125"/>
          </a:xfrm>
        </p:spPr>
        <p:txBody>
          <a:bodyPr/>
          <a:lstStyle/>
          <a:p>
            <a:fld id="{330EA680-D336-4FF7-8B7A-9848BB0A1C32}" type="slidenum">
              <a:rPr lang="en-US" smtClean="0"/>
              <a:t>35</a:t>
            </a:fld>
            <a:endParaRPr lang="en-US"/>
          </a:p>
        </p:txBody>
      </p:sp>
    </p:spTree>
    <p:extLst>
      <p:ext uri="{BB962C8B-B14F-4D97-AF65-F5344CB8AC3E}">
        <p14:creationId xmlns:p14="http://schemas.microsoft.com/office/powerpoint/2010/main" val="795081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AF9FA-2034-B202-0481-BFD256061056}"/>
              </a:ext>
            </a:extLst>
          </p:cNvPr>
          <p:cNvSpPr>
            <a:spLocks noGrp="1"/>
          </p:cNvSpPr>
          <p:nvPr>
            <p:ph type="title"/>
          </p:nvPr>
        </p:nvSpPr>
        <p:spPr>
          <a:xfrm>
            <a:off x="747835" y="1981459"/>
            <a:ext cx="10715627" cy="743347"/>
          </a:xfrm>
        </p:spPr>
        <p:txBody>
          <a:bodyPr>
            <a:noAutofit/>
          </a:bodyPr>
          <a:lstStyle/>
          <a:p>
            <a:r>
              <a:rPr lang="en-US" sz="5400"/>
              <a:t>ER Branch Project Updates</a:t>
            </a:r>
          </a:p>
        </p:txBody>
      </p:sp>
      <p:sp>
        <p:nvSpPr>
          <p:cNvPr id="3" name="Text Placeholder 2">
            <a:extLst>
              <a:ext uri="{FF2B5EF4-FFF2-40B4-BE49-F238E27FC236}">
                <a16:creationId xmlns:a16="http://schemas.microsoft.com/office/drawing/2014/main" id="{999D7152-FFD7-BBA0-FD15-EF95F1057E8A}"/>
              </a:ext>
            </a:extLst>
          </p:cNvPr>
          <p:cNvSpPr>
            <a:spLocks noGrp="1"/>
          </p:cNvSpPr>
          <p:nvPr>
            <p:ph type="body" sz="quarter" idx="10"/>
          </p:nvPr>
        </p:nvSpPr>
        <p:spPr>
          <a:xfrm>
            <a:off x="745067" y="3638077"/>
            <a:ext cx="10708748" cy="1148366"/>
          </a:xfrm>
        </p:spPr>
        <p:txBody>
          <a:bodyPr vert="horz" lIns="91440" tIns="45720" rIns="91440" bIns="45720" rtlCol="0" anchor="t">
            <a:normAutofit/>
          </a:bodyPr>
          <a:lstStyle/>
          <a:p>
            <a:r>
              <a:rPr lang="en-US" sz="3200"/>
              <a:t>Digitizing the Report Library</a:t>
            </a:r>
          </a:p>
        </p:txBody>
      </p:sp>
    </p:spTree>
    <p:extLst>
      <p:ext uri="{BB962C8B-B14F-4D97-AF65-F5344CB8AC3E}">
        <p14:creationId xmlns:p14="http://schemas.microsoft.com/office/powerpoint/2010/main" val="390138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F49C8EA-0D62-44F3-ED2B-6B996E3AE8EB}"/>
              </a:ext>
            </a:extLst>
          </p:cNvPr>
          <p:cNvSpPr>
            <a:spLocks noGrp="1"/>
          </p:cNvSpPr>
          <p:nvPr>
            <p:ph type="ftr" sz="quarter" idx="11"/>
          </p:nvPr>
        </p:nvSpPr>
        <p:spPr/>
        <p:txBody>
          <a:bodyPr/>
          <a:lstStyle/>
          <a:p>
            <a:r>
              <a:rPr lang="en-US"/>
              <a:t>State Historic Preservation Office</a:t>
            </a:r>
          </a:p>
        </p:txBody>
      </p:sp>
      <p:sp>
        <p:nvSpPr>
          <p:cNvPr id="3" name="Slide Number Placeholder 2">
            <a:extLst>
              <a:ext uri="{FF2B5EF4-FFF2-40B4-BE49-F238E27FC236}">
                <a16:creationId xmlns:a16="http://schemas.microsoft.com/office/drawing/2014/main" id="{8861E96A-5FA6-9FE9-CFAA-91BA298F7997}"/>
              </a:ext>
            </a:extLst>
          </p:cNvPr>
          <p:cNvSpPr>
            <a:spLocks noGrp="1"/>
          </p:cNvSpPr>
          <p:nvPr>
            <p:ph type="sldNum" sz="quarter" idx="12"/>
          </p:nvPr>
        </p:nvSpPr>
        <p:spPr/>
        <p:txBody>
          <a:bodyPr/>
          <a:lstStyle/>
          <a:p>
            <a:fld id="{330EA680-D336-4FF7-8B7A-9848BB0A1C32}" type="slidenum">
              <a:rPr lang="en-US" dirty="0" smtClean="0"/>
              <a:t>5</a:t>
            </a:fld>
            <a:endParaRPr lang="en-US"/>
          </a:p>
        </p:txBody>
      </p:sp>
      <p:sp>
        <p:nvSpPr>
          <p:cNvPr id="5" name="Title 4">
            <a:extLst>
              <a:ext uri="{FF2B5EF4-FFF2-40B4-BE49-F238E27FC236}">
                <a16:creationId xmlns:a16="http://schemas.microsoft.com/office/drawing/2014/main" id="{7258090F-41A4-1EEC-4468-01C0DBF65230}"/>
              </a:ext>
            </a:extLst>
          </p:cNvPr>
          <p:cNvSpPr>
            <a:spLocks noGrp="1"/>
          </p:cNvSpPr>
          <p:nvPr>
            <p:ph type="title"/>
          </p:nvPr>
        </p:nvSpPr>
        <p:spPr>
          <a:xfrm>
            <a:off x="484189" y="832622"/>
            <a:ext cx="5117441" cy="743347"/>
          </a:xfrm>
        </p:spPr>
        <p:txBody>
          <a:bodyPr/>
          <a:lstStyle/>
          <a:p>
            <a:pPr algn="ctr"/>
            <a:r>
              <a:rPr lang="en-US"/>
              <a:t>ER Digitization Project</a:t>
            </a:r>
          </a:p>
        </p:txBody>
      </p:sp>
      <p:sp>
        <p:nvSpPr>
          <p:cNvPr id="6" name="Content Placeholder 5">
            <a:extLst>
              <a:ext uri="{FF2B5EF4-FFF2-40B4-BE49-F238E27FC236}">
                <a16:creationId xmlns:a16="http://schemas.microsoft.com/office/drawing/2014/main" id="{3FF69094-685F-208D-101F-C73148B4BBF1}"/>
              </a:ext>
            </a:extLst>
          </p:cNvPr>
          <p:cNvSpPr>
            <a:spLocks noGrp="1"/>
          </p:cNvSpPr>
          <p:nvPr>
            <p:ph sz="half" idx="13"/>
          </p:nvPr>
        </p:nvSpPr>
        <p:spPr/>
        <p:txBody>
          <a:bodyPr vert="horz" lIns="91440" tIns="45720" rIns="91440" bIns="45720" rtlCol="0" anchor="t">
            <a:normAutofit/>
          </a:bodyPr>
          <a:lstStyle/>
          <a:p>
            <a:pPr marL="342900" indent="-342900">
              <a:buFont typeface="Arial" charset="2"/>
              <a:buChar char="•"/>
            </a:pPr>
            <a:r>
              <a:rPr lang="en-US" sz="2400"/>
              <a:t>Project started in 2018</a:t>
            </a:r>
          </a:p>
          <a:p>
            <a:pPr lvl="1">
              <a:buClr>
                <a:srgbClr val="434446"/>
              </a:buClr>
              <a:buFont typeface="Arial" charset="2"/>
              <a:buChar char="•"/>
            </a:pPr>
            <a:r>
              <a:rPr lang="en-US" sz="2200">
                <a:solidFill>
                  <a:srgbClr val="FFFFFF"/>
                </a:solidFill>
              </a:rPr>
              <a:t>"Baton was passed" in 2024</a:t>
            </a:r>
          </a:p>
          <a:p>
            <a:pPr marL="342900" indent="-342900">
              <a:buClr>
                <a:srgbClr val="434446"/>
              </a:buClr>
              <a:buFont typeface="Arial" charset="2"/>
              <a:buChar char="•"/>
            </a:pPr>
            <a:r>
              <a:rPr lang="en-US" sz="2400"/>
              <a:t>1400 Historic Structure Survey Reports total in Library</a:t>
            </a:r>
            <a:endParaRPr lang="en-US"/>
          </a:p>
          <a:p>
            <a:pPr marL="342900" indent="-342900">
              <a:buClr>
                <a:srgbClr val="434446"/>
              </a:buClr>
              <a:buFont typeface="Arial" charset="2"/>
              <a:buChar char="•"/>
            </a:pPr>
            <a:r>
              <a:rPr lang="en-US" sz="2400"/>
              <a:t>320 needed digitization</a:t>
            </a:r>
          </a:p>
          <a:p>
            <a:pPr marL="1085850" lvl="1" indent="-342900">
              <a:lnSpc>
                <a:spcPts val="2600"/>
              </a:lnSpc>
              <a:buClr>
                <a:srgbClr val="434446"/>
              </a:buClr>
              <a:buFont typeface="Arial" charset="2"/>
              <a:buChar char="•"/>
            </a:pPr>
            <a:r>
              <a:rPr lang="en-US" sz="2400">
                <a:solidFill>
                  <a:srgbClr val="FFFFFF"/>
                </a:solidFill>
              </a:rPr>
              <a:t>220: simple scanning</a:t>
            </a:r>
          </a:p>
          <a:p>
            <a:pPr marL="1085850" lvl="1" indent="-342900">
              <a:lnSpc>
                <a:spcPts val="2600"/>
              </a:lnSpc>
              <a:buClr>
                <a:srgbClr val="434446"/>
              </a:buClr>
              <a:buFont typeface="Arial" charset="2"/>
              <a:buChar char="•"/>
            </a:pPr>
            <a:r>
              <a:rPr lang="en-US" sz="2400">
                <a:solidFill>
                  <a:srgbClr val="FFFFFF"/>
                </a:solidFill>
              </a:rPr>
              <a:t>60: missing Determination of Eligibility letters</a:t>
            </a:r>
          </a:p>
          <a:p>
            <a:pPr marL="1085850" lvl="1" indent="-342900">
              <a:lnSpc>
                <a:spcPts val="2600"/>
              </a:lnSpc>
              <a:buClr>
                <a:srgbClr val="434446"/>
              </a:buClr>
              <a:buFont typeface="Arial" charset="2"/>
              <a:buChar char="•"/>
            </a:pPr>
            <a:r>
              <a:rPr lang="en-US" sz="2400">
                <a:solidFill>
                  <a:srgbClr val="FFFFFF"/>
                </a:solidFill>
              </a:rPr>
              <a:t>40: completely missing</a:t>
            </a:r>
          </a:p>
          <a:p>
            <a:pPr lvl="1">
              <a:buClr>
                <a:srgbClr val="434446"/>
              </a:buClr>
              <a:buFont typeface="Arial" charset="2"/>
              <a:buChar char="•"/>
            </a:pPr>
            <a:endParaRPr lang="en-US"/>
          </a:p>
        </p:txBody>
      </p:sp>
      <p:graphicFrame>
        <p:nvGraphicFramePr>
          <p:cNvPr id="7" name="Chart 6">
            <a:extLst>
              <a:ext uri="{FF2B5EF4-FFF2-40B4-BE49-F238E27FC236}">
                <a16:creationId xmlns:a16="http://schemas.microsoft.com/office/drawing/2014/main" id="{5997E4FD-6970-1596-DB8E-1A8BBFDA90E7}"/>
              </a:ext>
            </a:extLst>
          </p:cNvPr>
          <p:cNvGraphicFramePr/>
          <p:nvPr>
            <p:extLst>
              <p:ext uri="{D42A27DB-BD31-4B8C-83A1-F6EECF244321}">
                <p14:modId xmlns:p14="http://schemas.microsoft.com/office/powerpoint/2010/main" val="313367791"/>
              </p:ext>
            </p:extLst>
          </p:nvPr>
        </p:nvGraphicFramePr>
        <p:xfrm>
          <a:off x="-117323" y="1716672"/>
          <a:ext cx="6096000" cy="41465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05724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500"/>
                                        <p:tgtEl>
                                          <p:spTgt spid="6">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animEffect transition="in" filter="fade">
                                      <p:cBhvr>
                                        <p:cTn id="25" dur="500"/>
                                        <p:tgtEl>
                                          <p:spTgt spid="6">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xEl>
                                              <p:pRg st="5" end="5"/>
                                            </p:txEl>
                                          </p:spTgt>
                                        </p:tgtEl>
                                        <p:attrNameLst>
                                          <p:attrName>style.visibility</p:attrName>
                                        </p:attrNameLst>
                                      </p:cBhvr>
                                      <p:to>
                                        <p:strVal val="visible"/>
                                      </p:to>
                                    </p:set>
                                    <p:animEffect transition="in" filter="fade">
                                      <p:cBhvr>
                                        <p:cTn id="30" dur="500"/>
                                        <p:tgtEl>
                                          <p:spTgt spid="6">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Effect transition="in" filter="fade">
                                      <p:cBhvr>
                                        <p:cTn id="35"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301B2A-67AA-1D59-996E-D1E3F42529C5}"/>
              </a:ext>
            </a:extLst>
          </p:cNvPr>
          <p:cNvSpPr>
            <a:spLocks noGrp="1"/>
          </p:cNvSpPr>
          <p:nvPr>
            <p:ph idx="1"/>
          </p:nvPr>
        </p:nvSpPr>
        <p:spPr/>
        <p:txBody>
          <a:bodyPr vert="horz" lIns="91440" tIns="45720" rIns="91440" bIns="45720" rtlCol="0" anchor="t">
            <a:normAutofit/>
          </a:bodyPr>
          <a:lstStyle/>
          <a:p>
            <a:pPr indent="-347345"/>
            <a:r>
              <a:rPr lang="en-US"/>
              <a:t>Screening of confidential data</a:t>
            </a:r>
          </a:p>
          <a:p>
            <a:pPr indent="-347345">
              <a:buClr>
                <a:srgbClr val="434446"/>
              </a:buClr>
            </a:pPr>
            <a:r>
              <a:rPr lang="en-US"/>
              <a:t>Varying records retention policies</a:t>
            </a:r>
          </a:p>
          <a:p>
            <a:pPr lvl="1">
              <a:buClr>
                <a:srgbClr val="434446"/>
              </a:buClr>
            </a:pPr>
            <a:r>
              <a:rPr lang="en-US"/>
              <a:t>Department of Transportation, Federal Highway Administration</a:t>
            </a:r>
          </a:p>
          <a:p>
            <a:pPr indent="-347345">
              <a:buClr>
                <a:srgbClr val="434446"/>
              </a:buClr>
            </a:pPr>
            <a:r>
              <a:rPr lang="en-US"/>
              <a:t>Convoluted organization of prior reports</a:t>
            </a:r>
          </a:p>
          <a:p>
            <a:pPr indent="-347345">
              <a:buClr>
                <a:srgbClr val="434446"/>
              </a:buClr>
            </a:pPr>
            <a:r>
              <a:rPr lang="en-US"/>
              <a:t>Differing procedures for each kind of record</a:t>
            </a:r>
          </a:p>
          <a:p>
            <a:pPr lvl="1">
              <a:buClr>
                <a:srgbClr val="434446"/>
              </a:buClr>
            </a:pPr>
            <a:r>
              <a:rPr lang="en-US"/>
              <a:t>Maps, photos, bound copies, etc...</a:t>
            </a:r>
          </a:p>
          <a:p>
            <a:pPr lvl="1">
              <a:buClr>
                <a:srgbClr val="434446"/>
              </a:buClr>
            </a:pPr>
            <a:r>
              <a:rPr lang="en-US"/>
              <a:t>Large-format scanner, </a:t>
            </a:r>
            <a:r>
              <a:rPr lang="en-US" err="1"/>
              <a:t>Zeutschel</a:t>
            </a:r>
            <a:r>
              <a:rPr lang="en-US"/>
              <a:t> scanner</a:t>
            </a:r>
          </a:p>
          <a:p>
            <a:pPr indent="-347345">
              <a:buClr>
                <a:srgbClr val="434446"/>
              </a:buClr>
            </a:pPr>
            <a:r>
              <a:rPr lang="en-US"/>
              <a:t>Miscellaneous older reports not being added to ER Library</a:t>
            </a:r>
          </a:p>
          <a:p>
            <a:pPr indent="-347345">
              <a:buClr>
                <a:srgbClr val="434446"/>
              </a:buClr>
            </a:pPr>
            <a:endParaRPr lang="en-US"/>
          </a:p>
        </p:txBody>
      </p:sp>
      <p:sp>
        <p:nvSpPr>
          <p:cNvPr id="3" name="Title 2">
            <a:extLst>
              <a:ext uri="{FF2B5EF4-FFF2-40B4-BE49-F238E27FC236}">
                <a16:creationId xmlns:a16="http://schemas.microsoft.com/office/drawing/2014/main" id="{4C1D44CD-30AE-F30C-5E50-C66D03F4C92B}"/>
              </a:ext>
            </a:extLst>
          </p:cNvPr>
          <p:cNvSpPr>
            <a:spLocks noGrp="1"/>
          </p:cNvSpPr>
          <p:nvPr>
            <p:ph type="title"/>
          </p:nvPr>
        </p:nvSpPr>
        <p:spPr/>
        <p:txBody>
          <a:bodyPr/>
          <a:lstStyle/>
          <a:p>
            <a:pPr algn="ctr"/>
            <a:r>
              <a:rPr lang="en-US" dirty="0"/>
              <a:t>Challenges to the digitization process</a:t>
            </a:r>
          </a:p>
        </p:txBody>
      </p:sp>
      <p:sp>
        <p:nvSpPr>
          <p:cNvPr id="4" name="Slide Number Placeholder 3">
            <a:extLst>
              <a:ext uri="{FF2B5EF4-FFF2-40B4-BE49-F238E27FC236}">
                <a16:creationId xmlns:a16="http://schemas.microsoft.com/office/drawing/2014/main" id="{1E6DF82D-9BE2-622E-4AF8-CF4A4A2CDE85}"/>
              </a:ext>
            </a:extLst>
          </p:cNvPr>
          <p:cNvSpPr>
            <a:spLocks noGrp="1"/>
          </p:cNvSpPr>
          <p:nvPr>
            <p:ph type="sldNum" sz="quarter" idx="12"/>
          </p:nvPr>
        </p:nvSpPr>
        <p:spPr/>
        <p:txBody>
          <a:bodyPr/>
          <a:lstStyle/>
          <a:p>
            <a:fld id="{330EA680-D336-4FF7-8B7A-9848BB0A1C32}" type="slidenum">
              <a:rPr lang="en-US" smtClean="0"/>
              <a:t>6</a:t>
            </a:fld>
            <a:endParaRPr lang="en-US"/>
          </a:p>
        </p:txBody>
      </p:sp>
    </p:spTree>
    <p:extLst>
      <p:ext uri="{BB962C8B-B14F-4D97-AF65-F5344CB8AC3E}">
        <p14:creationId xmlns:p14="http://schemas.microsoft.com/office/powerpoint/2010/main" val="1814701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6506FC7-0C15-7C75-A249-B5855F7AD8F6}"/>
              </a:ext>
            </a:extLst>
          </p:cNvPr>
          <p:cNvSpPr>
            <a:spLocks noGrp="1"/>
          </p:cNvSpPr>
          <p:nvPr>
            <p:ph type="body" sz="half" idx="11"/>
          </p:nvPr>
        </p:nvSpPr>
        <p:spPr/>
        <p:txBody>
          <a:bodyPr vert="horz" lIns="91440" tIns="45720" rIns="91440" bIns="45720" rtlCol="0" anchor="t">
            <a:normAutofit/>
          </a:bodyPr>
          <a:lstStyle/>
          <a:p>
            <a:pPr algn="ctr"/>
            <a:r>
              <a:rPr lang="en-US"/>
              <a:t>Progress thus far</a:t>
            </a:r>
          </a:p>
        </p:txBody>
      </p:sp>
      <p:sp>
        <p:nvSpPr>
          <p:cNvPr id="2" name="Footer Placeholder 1">
            <a:extLst>
              <a:ext uri="{FF2B5EF4-FFF2-40B4-BE49-F238E27FC236}">
                <a16:creationId xmlns:a16="http://schemas.microsoft.com/office/drawing/2014/main" id="{9E8FF8C8-E0DC-A820-7F7B-A70A9B30BBB9}"/>
              </a:ext>
            </a:extLst>
          </p:cNvPr>
          <p:cNvSpPr>
            <a:spLocks noGrp="1"/>
          </p:cNvSpPr>
          <p:nvPr>
            <p:ph type="ftr" sz="quarter" idx="12"/>
          </p:nvPr>
        </p:nvSpPr>
        <p:spPr/>
        <p:txBody>
          <a:bodyPr/>
          <a:lstStyle/>
          <a:p>
            <a:r>
              <a:rPr lang="en-US"/>
              <a:t>State Historic Preservation Office</a:t>
            </a:r>
          </a:p>
        </p:txBody>
      </p:sp>
      <p:sp>
        <p:nvSpPr>
          <p:cNvPr id="3" name="Slide Number Placeholder 2">
            <a:extLst>
              <a:ext uri="{FF2B5EF4-FFF2-40B4-BE49-F238E27FC236}">
                <a16:creationId xmlns:a16="http://schemas.microsoft.com/office/drawing/2014/main" id="{1BD8B460-60EE-A136-8D49-63D6AB9284FD}"/>
              </a:ext>
            </a:extLst>
          </p:cNvPr>
          <p:cNvSpPr>
            <a:spLocks noGrp="1"/>
          </p:cNvSpPr>
          <p:nvPr>
            <p:ph type="sldNum" sz="quarter" idx="13"/>
          </p:nvPr>
        </p:nvSpPr>
        <p:spPr/>
        <p:txBody>
          <a:bodyPr/>
          <a:lstStyle/>
          <a:p>
            <a:fld id="{330EA680-D336-4FF7-8B7A-9848BB0A1C32}" type="slidenum">
              <a:rPr lang="en-US" smtClean="0"/>
              <a:t>7</a:t>
            </a:fld>
            <a:endParaRPr lang="en-US"/>
          </a:p>
        </p:txBody>
      </p:sp>
      <p:graphicFrame>
        <p:nvGraphicFramePr>
          <p:cNvPr id="7" name="Chart 6">
            <a:extLst>
              <a:ext uri="{FF2B5EF4-FFF2-40B4-BE49-F238E27FC236}">
                <a16:creationId xmlns:a16="http://schemas.microsoft.com/office/drawing/2014/main" id="{0E042DB3-11E0-EC61-83A1-ADDBCD034AD9}"/>
              </a:ext>
            </a:extLst>
          </p:cNvPr>
          <p:cNvGraphicFramePr/>
          <p:nvPr>
            <p:extLst>
              <p:ext uri="{D42A27DB-BD31-4B8C-83A1-F6EECF244321}">
                <p14:modId xmlns:p14="http://schemas.microsoft.com/office/powerpoint/2010/main" val="760383020"/>
              </p:ext>
            </p:extLst>
          </p:nvPr>
        </p:nvGraphicFramePr>
        <p:xfrm>
          <a:off x="772886" y="1040041"/>
          <a:ext cx="10765970" cy="478880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81432692"/>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D5660-0742-F78E-B220-DC70119931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051283-1173-9AC1-8628-D49B9F72393E}"/>
              </a:ext>
            </a:extLst>
          </p:cNvPr>
          <p:cNvSpPr>
            <a:spLocks noGrp="1"/>
          </p:cNvSpPr>
          <p:nvPr>
            <p:ph type="title"/>
          </p:nvPr>
        </p:nvSpPr>
        <p:spPr>
          <a:xfrm>
            <a:off x="747835" y="1981459"/>
            <a:ext cx="10715627" cy="743347"/>
          </a:xfrm>
        </p:spPr>
        <p:txBody>
          <a:bodyPr>
            <a:noAutofit/>
          </a:bodyPr>
          <a:lstStyle/>
          <a:p>
            <a:r>
              <a:rPr lang="en-US" sz="5400"/>
              <a:t>ER Branch Project Updates</a:t>
            </a:r>
          </a:p>
        </p:txBody>
      </p:sp>
      <p:sp>
        <p:nvSpPr>
          <p:cNvPr id="3" name="Text Placeholder 2">
            <a:extLst>
              <a:ext uri="{FF2B5EF4-FFF2-40B4-BE49-F238E27FC236}">
                <a16:creationId xmlns:a16="http://schemas.microsoft.com/office/drawing/2014/main" id="{96CFD131-3C33-F888-3900-C1A99F0F9BE4}"/>
              </a:ext>
            </a:extLst>
          </p:cNvPr>
          <p:cNvSpPr>
            <a:spLocks noGrp="1"/>
          </p:cNvSpPr>
          <p:nvPr>
            <p:ph type="body" sz="quarter" idx="10"/>
          </p:nvPr>
        </p:nvSpPr>
        <p:spPr>
          <a:xfrm>
            <a:off x="745067" y="3638077"/>
            <a:ext cx="10708748" cy="1148366"/>
          </a:xfrm>
        </p:spPr>
        <p:txBody>
          <a:bodyPr vert="horz" lIns="91440" tIns="45720" rIns="91440" bIns="45720" rtlCol="0" anchor="t">
            <a:normAutofit/>
          </a:bodyPr>
          <a:lstStyle/>
          <a:p>
            <a:r>
              <a:rPr lang="en-US" sz="3200" dirty="0"/>
              <a:t>Moving to Laserfiche</a:t>
            </a:r>
            <a:endParaRPr lang="en-US" dirty="0"/>
          </a:p>
        </p:txBody>
      </p:sp>
    </p:spTree>
    <p:extLst>
      <p:ext uri="{BB962C8B-B14F-4D97-AF65-F5344CB8AC3E}">
        <p14:creationId xmlns:p14="http://schemas.microsoft.com/office/powerpoint/2010/main" val="552892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FF5BFCCF-8003-B8E2-C5EA-123F9E3D7141}"/>
              </a:ext>
            </a:extLst>
          </p:cNvPr>
          <p:cNvSpPr>
            <a:spLocks noGrp="1"/>
          </p:cNvSpPr>
          <p:nvPr>
            <p:ph sz="quarter" idx="4"/>
          </p:nvPr>
        </p:nvSpPr>
        <p:spPr>
          <a:xfrm>
            <a:off x="6388680" y="3613325"/>
            <a:ext cx="5131808" cy="2073100"/>
          </a:xfrm>
        </p:spPr>
        <p:txBody>
          <a:bodyPr/>
          <a:lstStyle/>
          <a:p>
            <a:pPr marL="285750" indent="-285750">
              <a:buFont typeface="Arial"/>
              <a:buChar char="•"/>
            </a:pPr>
            <a:r>
              <a:rPr lang="en-US" sz="2000">
                <a:solidFill>
                  <a:schemeClr val="accent2"/>
                </a:solidFill>
              </a:rPr>
              <a:t>Not much easier to relocate projects/information </a:t>
            </a:r>
          </a:p>
          <a:p>
            <a:pPr marL="285750" indent="-285750">
              <a:buFont typeface="Arial"/>
              <a:buChar char="•"/>
            </a:pPr>
            <a:r>
              <a:rPr lang="en-US" sz="2000">
                <a:solidFill>
                  <a:schemeClr val="accent2"/>
                </a:solidFill>
              </a:rPr>
              <a:t>Compiling data takes just as long as before </a:t>
            </a:r>
          </a:p>
          <a:p>
            <a:endParaRPr lang="en-US"/>
          </a:p>
        </p:txBody>
      </p:sp>
      <p:sp>
        <p:nvSpPr>
          <p:cNvPr id="3" name="Subtitle 2"/>
          <p:cNvSpPr>
            <a:spLocks noGrp="1"/>
          </p:cNvSpPr>
          <p:nvPr>
            <p:ph sz="half" idx="2"/>
          </p:nvPr>
        </p:nvSpPr>
        <p:spPr>
          <a:xfrm>
            <a:off x="816258" y="3613325"/>
            <a:ext cx="5129793" cy="2358850"/>
          </a:xfrm>
        </p:spPr>
        <p:txBody>
          <a:bodyPr vert="horz" lIns="91440" tIns="45720" rIns="91440" bIns="45720" rtlCol="0" anchor="t">
            <a:normAutofit/>
          </a:bodyPr>
          <a:lstStyle/>
          <a:p>
            <a:pPr marL="285750" indent="-285750">
              <a:buFont typeface="Arial"/>
              <a:buChar char="•"/>
            </a:pPr>
            <a:r>
              <a:rPr lang="en-US" sz="2000">
                <a:solidFill>
                  <a:schemeClr val="accent2"/>
                </a:solidFill>
              </a:rPr>
              <a:t>Every reviewer has a task list with the due date listed </a:t>
            </a:r>
          </a:p>
          <a:p>
            <a:pPr marL="285750" indent="-285750">
              <a:buFont typeface="Arial"/>
              <a:buChar char="•"/>
            </a:pPr>
            <a:r>
              <a:rPr lang="en-US" sz="2000">
                <a:solidFill>
                  <a:schemeClr val="accent2"/>
                </a:solidFill>
              </a:rPr>
              <a:t>We can assign priority levels </a:t>
            </a:r>
          </a:p>
        </p:txBody>
      </p:sp>
      <p:sp>
        <p:nvSpPr>
          <p:cNvPr id="5" name="Text Placeholder 4">
            <a:extLst>
              <a:ext uri="{FF2B5EF4-FFF2-40B4-BE49-F238E27FC236}">
                <a16:creationId xmlns:a16="http://schemas.microsoft.com/office/drawing/2014/main" id="{D5A7CC07-8081-4F56-47C6-FBEEF152B3D9}"/>
              </a:ext>
            </a:extLst>
          </p:cNvPr>
          <p:cNvSpPr>
            <a:spLocks noGrp="1"/>
          </p:cNvSpPr>
          <p:nvPr>
            <p:ph type="body" sz="quarter" idx="3"/>
          </p:nvPr>
        </p:nvSpPr>
        <p:spPr>
          <a:xfrm>
            <a:off x="6321998" y="3160249"/>
            <a:ext cx="5131808" cy="371679"/>
          </a:xfrm>
        </p:spPr>
        <p:txBody>
          <a:bodyPr/>
          <a:lstStyle/>
          <a:p>
            <a:pPr algn="ctr"/>
            <a:r>
              <a:rPr lang="en-US"/>
              <a:t>Cons</a:t>
            </a:r>
          </a:p>
        </p:txBody>
      </p:sp>
      <p:sp>
        <p:nvSpPr>
          <p:cNvPr id="9" name="Text Placeholder 8">
            <a:extLst>
              <a:ext uri="{FF2B5EF4-FFF2-40B4-BE49-F238E27FC236}">
                <a16:creationId xmlns:a16="http://schemas.microsoft.com/office/drawing/2014/main" id="{F0470533-FA9A-BC5D-9885-996964591964}"/>
              </a:ext>
            </a:extLst>
          </p:cNvPr>
          <p:cNvSpPr>
            <a:spLocks noGrp="1"/>
          </p:cNvSpPr>
          <p:nvPr>
            <p:ph type="body" sz="quarter" idx="12"/>
          </p:nvPr>
        </p:nvSpPr>
        <p:spPr>
          <a:xfrm>
            <a:off x="738195" y="3066370"/>
            <a:ext cx="5131808" cy="371679"/>
          </a:xfrm>
        </p:spPr>
        <p:txBody>
          <a:bodyPr/>
          <a:lstStyle/>
          <a:p>
            <a:pPr algn="ctr"/>
            <a:r>
              <a:rPr lang="en-US"/>
              <a:t>Pros</a:t>
            </a:r>
          </a:p>
        </p:txBody>
      </p:sp>
      <p:sp>
        <p:nvSpPr>
          <p:cNvPr id="2" name="Title 1"/>
          <p:cNvSpPr>
            <a:spLocks noGrp="1"/>
          </p:cNvSpPr>
          <p:nvPr>
            <p:ph type="title"/>
          </p:nvPr>
        </p:nvSpPr>
        <p:spPr>
          <a:xfrm>
            <a:off x="1633237" y="283107"/>
            <a:ext cx="10715627" cy="743347"/>
          </a:xfrm>
        </p:spPr>
        <p:txBody>
          <a:bodyPr/>
          <a:lstStyle/>
          <a:p>
            <a:pPr algn="ctr"/>
            <a:r>
              <a:rPr lang="en-US"/>
              <a:t>Laserfiche Development and Implementation</a:t>
            </a:r>
          </a:p>
        </p:txBody>
      </p:sp>
      <p:pic>
        <p:nvPicPr>
          <p:cNvPr id="4" name="Picture 3" descr="Sign in to Laserfiche">
            <a:extLst>
              <a:ext uri="{FF2B5EF4-FFF2-40B4-BE49-F238E27FC236}">
                <a16:creationId xmlns:a16="http://schemas.microsoft.com/office/drawing/2014/main" id="{220CACEA-C197-DB81-7776-2ACE32A3850C}"/>
              </a:ext>
            </a:extLst>
          </p:cNvPr>
          <p:cNvPicPr>
            <a:picLocks noChangeAspect="1"/>
          </p:cNvPicPr>
          <p:nvPr/>
        </p:nvPicPr>
        <p:blipFill>
          <a:blip r:embed="rId3"/>
          <a:srcRect r="4823" b="2105"/>
          <a:stretch>
            <a:fillRect/>
          </a:stretch>
        </p:blipFill>
        <p:spPr>
          <a:xfrm>
            <a:off x="1941885" y="139908"/>
            <a:ext cx="3213106" cy="1007050"/>
          </a:xfrm>
          <a:prstGeom prst="rect">
            <a:avLst/>
          </a:prstGeom>
        </p:spPr>
      </p:pic>
      <p:sp>
        <p:nvSpPr>
          <p:cNvPr id="10" name="TextBox 9">
            <a:extLst>
              <a:ext uri="{FF2B5EF4-FFF2-40B4-BE49-F238E27FC236}">
                <a16:creationId xmlns:a16="http://schemas.microsoft.com/office/drawing/2014/main" id="{F9C97D99-2F4A-384E-ACFF-01EC2801B087}"/>
              </a:ext>
            </a:extLst>
          </p:cNvPr>
          <p:cNvSpPr txBox="1"/>
          <p:nvPr/>
        </p:nvSpPr>
        <p:spPr>
          <a:xfrm>
            <a:off x="738189" y="1312845"/>
            <a:ext cx="10782299" cy="1477328"/>
          </a:xfrm>
          <a:prstGeom prst="rect">
            <a:avLst/>
          </a:prstGeom>
          <a:noFill/>
        </p:spPr>
        <p:txBody>
          <a:bodyPr wrap="square" rtlCol="0">
            <a:spAutoFit/>
          </a:bodyPr>
          <a:lstStyle/>
          <a:p>
            <a:r>
              <a:rPr lang="en-US">
                <a:solidFill>
                  <a:schemeClr val="accent2"/>
                </a:solidFill>
              </a:rPr>
              <a:t>Process began 2021 to transition our system from Microsoft Access Database to dynamic platform </a:t>
            </a:r>
          </a:p>
          <a:p>
            <a:r>
              <a:rPr lang="en-US">
                <a:solidFill>
                  <a:schemeClr val="accent2"/>
                </a:solidFill>
              </a:rPr>
              <a:t>Platform developed to maintain Office of State Archaeology's Site Forms and Environmental Review data-bases </a:t>
            </a:r>
          </a:p>
          <a:p>
            <a:r>
              <a:rPr lang="en-US">
                <a:solidFill>
                  <a:schemeClr val="accent2"/>
                </a:solidFill>
              </a:rPr>
              <a:t>The process, from scope of work to completed database, took four years. Completed May 2024.</a:t>
            </a:r>
          </a:p>
          <a:p>
            <a:endParaRPr lang="en-US"/>
          </a:p>
        </p:txBody>
      </p:sp>
      <p:sp>
        <p:nvSpPr>
          <p:cNvPr id="11" name="Footer Placeholder 10">
            <a:extLst>
              <a:ext uri="{FF2B5EF4-FFF2-40B4-BE49-F238E27FC236}">
                <a16:creationId xmlns:a16="http://schemas.microsoft.com/office/drawing/2014/main" id="{FDFAD4C0-3A38-B45A-9ECD-949FBA71B1D3}"/>
              </a:ext>
            </a:extLst>
          </p:cNvPr>
          <p:cNvSpPr>
            <a:spLocks noGrp="1"/>
          </p:cNvSpPr>
          <p:nvPr>
            <p:ph type="ftr" sz="quarter" idx="11"/>
          </p:nvPr>
        </p:nvSpPr>
        <p:spPr/>
        <p:txBody>
          <a:bodyPr/>
          <a:lstStyle/>
          <a:p>
            <a:r>
              <a:rPr lang="en-US"/>
              <a:t>State Historic Preservation Office</a:t>
            </a:r>
          </a:p>
        </p:txBody>
      </p:sp>
      <p:sp>
        <p:nvSpPr>
          <p:cNvPr id="12" name="Slide Number Placeholder 11">
            <a:extLst>
              <a:ext uri="{FF2B5EF4-FFF2-40B4-BE49-F238E27FC236}">
                <a16:creationId xmlns:a16="http://schemas.microsoft.com/office/drawing/2014/main" id="{C930CFD7-ACE3-8614-0330-F19979516EAC}"/>
              </a:ext>
            </a:extLst>
          </p:cNvPr>
          <p:cNvSpPr>
            <a:spLocks noGrp="1"/>
          </p:cNvSpPr>
          <p:nvPr>
            <p:ph type="sldNum" sz="quarter" idx="13"/>
          </p:nvPr>
        </p:nvSpPr>
        <p:spPr/>
        <p:txBody>
          <a:bodyPr/>
          <a:lstStyle/>
          <a:p>
            <a:fld id="{330EA680-D336-4FF7-8B7A-9848BB0A1C32}" type="slidenum">
              <a:rPr lang="en-US" smtClean="0"/>
              <a:t>9</a:t>
            </a:fld>
            <a:endParaRPr lang="en-US"/>
          </a:p>
        </p:txBody>
      </p:sp>
    </p:spTree>
    <p:extLst>
      <p:ext uri="{BB962C8B-B14F-4D97-AF65-F5344CB8AC3E}">
        <p14:creationId xmlns:p14="http://schemas.microsoft.com/office/powerpoint/2010/main" val="693111148"/>
      </p:ext>
    </p:extLst>
  </p:cSld>
  <p:clrMapOvr>
    <a:masterClrMapping/>
  </p:clrMapOvr>
</p:sld>
</file>

<file path=ppt/theme/theme1.xml><?xml version="1.0" encoding="utf-8"?>
<a:theme xmlns:a="http://schemas.openxmlformats.org/drawingml/2006/main" name="HPO-KBH-THEME">
  <a:themeElements>
    <a:clrScheme name="Custom 1">
      <a:dk1>
        <a:srgbClr val="077774"/>
      </a:dk1>
      <a:lt1>
        <a:srgbClr val="FFFFFF"/>
      </a:lt1>
      <a:dk2>
        <a:srgbClr val="077774"/>
      </a:dk2>
      <a:lt2>
        <a:srgbClr val="FFFFFF"/>
      </a:lt2>
      <a:accent1>
        <a:srgbClr val="EA9804"/>
      </a:accent1>
      <a:accent2>
        <a:srgbClr val="000000"/>
      </a:accent2>
      <a:accent3>
        <a:srgbClr val="595B5D"/>
      </a:accent3>
      <a:accent4>
        <a:srgbClr val="F43845"/>
      </a:accent4>
      <a:accent5>
        <a:srgbClr val="262626"/>
      </a:accent5>
      <a:accent6>
        <a:srgbClr val="920D24"/>
      </a:accent6>
      <a:hlink>
        <a:srgbClr val="FF7853"/>
      </a:hlink>
      <a:folHlink>
        <a:srgbClr val="595B5D"/>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PO-KBH-THEME" id="{241D682D-41D2-4CD2-97A0-0505FE4B5A35}" vid="{7EBA2C8E-66DD-4A2C-A6F4-8E88962EA41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0e4a986-f1ff-41b5-b5eb-46033b1abff8">
      <Terms xmlns="http://schemas.microsoft.com/office/infopath/2007/PartnerControls"/>
    </lcf76f155ced4ddcb4097134ff3c332f>
    <TaxCatchAll xmlns="0feaa840-d4c5-4dec-9301-776294abec9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91FC63F7ED5704B84275E571909A10C" ma:contentTypeVersion="14" ma:contentTypeDescription="Create a new document." ma:contentTypeScope="" ma:versionID="b2a8e5515c2557ceaeb43f4db35597c1">
  <xsd:schema xmlns:xsd="http://www.w3.org/2001/XMLSchema" xmlns:xs="http://www.w3.org/2001/XMLSchema" xmlns:p="http://schemas.microsoft.com/office/2006/metadata/properties" xmlns:ns2="f0e4a986-f1ff-41b5-b5eb-46033b1abff8" xmlns:ns3="0feaa840-d4c5-4dec-9301-776294abec92" targetNamespace="http://schemas.microsoft.com/office/2006/metadata/properties" ma:root="true" ma:fieldsID="fcdf114f8b91296d1804847316ca8f54" ns2:_="" ns3:_="">
    <xsd:import namespace="f0e4a986-f1ff-41b5-b5eb-46033b1abff8"/>
    <xsd:import namespace="0feaa840-d4c5-4dec-9301-776294abec9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e4a986-f1ff-41b5-b5eb-46033b1abf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da2157d8-ccc1-4fc8-a2a4-3f8f6553454f"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0" nillable="true" ma:displayName="MediaServiceBillingMetadata" ma:hidden="true" ma:internalName="MediaServiceBillingMetadata"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feaa840-d4c5-4dec-9301-776294abec9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9701ea47-ac7c-424e-856f-b65ce1bce0b6}" ma:internalName="TaxCatchAll" ma:showField="CatchAllData" ma:web="0feaa840-d4c5-4dec-9301-776294abec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CEF47C-854C-4B14-94FA-FA825D8E2B32}">
  <ds:schemaRefs>
    <ds:schemaRef ds:uri="http://schemas.microsoft.com/sharepoint/v3/contenttype/forms"/>
  </ds:schemaRefs>
</ds:datastoreItem>
</file>

<file path=customXml/itemProps2.xml><?xml version="1.0" encoding="utf-8"?>
<ds:datastoreItem xmlns:ds="http://schemas.openxmlformats.org/officeDocument/2006/customXml" ds:itemID="{12CB23F7-B5F4-4961-BFD4-243ACEA36EDC}">
  <ds:schemaRefs>
    <ds:schemaRef ds:uri="http://schemas.microsoft.com/office/2006/metadata/properties"/>
    <ds:schemaRef ds:uri="http://www.w3.org/XML/1998/namespace"/>
    <ds:schemaRef ds:uri="http://schemas.openxmlformats.org/package/2006/metadata/core-properties"/>
    <ds:schemaRef ds:uri="f0e4a986-f1ff-41b5-b5eb-46033b1abff8"/>
    <ds:schemaRef ds:uri="http://purl.org/dc/elements/1.1/"/>
    <ds:schemaRef ds:uri="0feaa840-d4c5-4dec-9301-776294abec92"/>
    <ds:schemaRef ds:uri="http://schemas.microsoft.com/office/2006/documentManagement/types"/>
    <ds:schemaRef ds:uri="http://schemas.microsoft.com/office/infopath/2007/PartnerControls"/>
    <ds:schemaRef ds:uri="http://purl.org/dc/dcmitype/"/>
    <ds:schemaRef ds:uri="http://purl.org/dc/terms/"/>
  </ds:schemaRefs>
</ds:datastoreItem>
</file>

<file path=customXml/itemProps3.xml><?xml version="1.0" encoding="utf-8"?>
<ds:datastoreItem xmlns:ds="http://schemas.openxmlformats.org/officeDocument/2006/customXml" ds:itemID="{FFD6F3CC-3F5C-4C3E-8FA5-88DA6E32E8B4}">
  <ds:schemaRefs>
    <ds:schemaRef ds:uri="0feaa840-d4c5-4dec-9301-776294abec92"/>
    <ds:schemaRef ds:uri="f0e4a986-f1ff-41b5-b5eb-46033b1abff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HPO-KBH-THEME</Template>
  <TotalTime>34</TotalTime>
  <Words>3002</Words>
  <Application>Microsoft Office PowerPoint</Application>
  <PresentationFormat>Widescreen</PresentationFormat>
  <Paragraphs>306</Paragraphs>
  <Slides>35</Slides>
  <Notes>17</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HPO-KBH-THEME</vt:lpstr>
      <vt:lpstr>2025  Section 106/ER Workshop</vt:lpstr>
      <vt:lpstr>Welcome!</vt:lpstr>
      <vt:lpstr>2025 Workshop: Session 1</vt:lpstr>
      <vt:lpstr>ER Branch Project Updates</vt:lpstr>
      <vt:lpstr>ER Digitization Project</vt:lpstr>
      <vt:lpstr>Challenges to the digitization process</vt:lpstr>
      <vt:lpstr>PowerPoint Presentation</vt:lpstr>
      <vt:lpstr>ER Branch Project Updates</vt:lpstr>
      <vt:lpstr>Laserfiche Development and Implementation</vt:lpstr>
      <vt:lpstr>Project Workflow </vt:lpstr>
      <vt:lpstr>HPO WEB and GIS</vt:lpstr>
      <vt:lpstr>HPOWEB/GIS</vt:lpstr>
      <vt:lpstr>HPOWEB/GIS</vt:lpstr>
      <vt:lpstr>HPOWEB/GIS</vt:lpstr>
      <vt:lpstr>HPOWEB/GIS</vt:lpstr>
      <vt:lpstr>HPOWEB/GIS</vt:lpstr>
      <vt:lpstr>HPOWEB/GIS</vt:lpstr>
      <vt:lpstr>HPOWEB/GIS</vt:lpstr>
      <vt:lpstr>Submissions &amp; Review</vt:lpstr>
      <vt:lpstr>How is ER/Section 106 Different in NC</vt:lpstr>
      <vt:lpstr>Environmental Review Submissions and Processing</vt:lpstr>
      <vt:lpstr>Reasons why submissions are rejected before review begins</vt:lpstr>
      <vt:lpstr>How to Interpret SHPO Letters </vt:lpstr>
      <vt:lpstr>Section 106 Odds and Ends</vt:lpstr>
      <vt:lpstr>FCC Submissions</vt:lpstr>
      <vt:lpstr>Solar Farms and FERC Form 556</vt:lpstr>
      <vt:lpstr>Working with CLGs &amp; HPCs</vt:lpstr>
      <vt:lpstr>Disaster Recovery </vt:lpstr>
      <vt:lpstr>Tropic Storm Helene Recovery</vt:lpstr>
      <vt:lpstr>Tropical Storm Helene Recovery</vt:lpstr>
      <vt:lpstr>Section 106 and FHWA Section 4(f)</vt:lpstr>
      <vt:lpstr>Section 106 and FHWA Section 4(f)</vt:lpstr>
      <vt:lpstr>IMPORTANT LINKS</vt:lpstr>
      <vt:lpstr>Questions?</vt:lpstr>
      <vt:lpstr>Session 1 is Concluded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Harville, Katie E</dc:creator>
  <cp:lastModifiedBy>Harville, Katie E</cp:lastModifiedBy>
  <cp:revision>11</cp:revision>
  <dcterms:created xsi:type="dcterms:W3CDTF">2025-06-12T18:11:48Z</dcterms:created>
  <dcterms:modified xsi:type="dcterms:W3CDTF">2025-06-19T13:25:59Z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0x010100F91FC63F7ED5704B84275E571909A10C</vt:lpwstr>
  </property>
  <property fmtid="{D5CDD505-2E9C-101B-9397-08002B2CF9AE}" pid="3" name="MediaServiceImageTags">
    <vt:lpwstr/>
  </property>
</Properties>
</file>